
<file path=[Content_Types].xml><?xml version="1.0" encoding="utf-8"?>
<Types xmlns="http://schemas.openxmlformats.org/package/2006/content-types">
  <Override PartName="/ppt/slideLayouts/slideLayout8.xml" ContentType="application/vnd.openxmlformats-officedocument.presentationml.slideLayout+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1.xml" ContentType="application/vnd.openxmlformats-officedocument.presentationml.slideLayout+xml"/>
  <Override PartName="/ppt/slides/slide2.xml" ContentType="application/vnd.openxmlformats-officedocument.presentationml.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docProps/app.xml" ContentType="application/vnd.openxmlformats-officedocument.extended-properties+xml"/>
  <Override PartName="/ppt/slides/slide5.xml" ContentType="application/vnd.openxmlformats-officedocument.presentationml.slide+xml"/>
  <Override PartName="/ppt/slideLayouts/slideLayout14.xml" ContentType="application/vnd.openxmlformats-officedocument.presentationml.slideLayout+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slideLayouts/slideLayout5.xml" ContentType="application/vnd.openxmlformats-officedocument.presentationml.slideLayout+xml"/>
  <Override PartName="/ppt/slideLayouts/slideLayout3.xml" ContentType="application/vnd.openxmlformats-officedocument.presentationml.slideLayout+xml"/>
  <Override PartName="/ppt/slides/slide3.xml" ContentType="application/vnd.openxmlformats-officedocument.presentationml.slide+xml"/>
  <Override PartName="/ppt/slides/slide4.xml" ContentType="application/vnd.openxmlformats-officedocument.presentationml.sl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7.xml" ContentType="application/vnd.openxmlformats-officedocument.presentationml.slideLayout+xml"/>
  <Override PartName="/ppt/slideLayouts/slideLayout16.xml" ContentType="application/vnd.openxmlformats-officedocument.presentationml.slideLayout+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8.xml" ContentType="application/vnd.openxmlformats-officedocument.presentationml.slide+xml"/>
  <Override PartName="/ppt/slideMasters/slideMaster1.xml" ContentType="application/vnd.openxmlformats-officedocument.presentationml.slideMaster+xml"/>
  <Override PartName="/ppt/viewProps.xml" ContentType="application/vnd.openxmlformats-officedocument.presentationml.viewProps+xml"/>
  <Override PartName="/ppt/slideLayouts/slideLayout13.xml" ContentType="application/vnd.openxmlformats-officedocument.presentationml.slideLayout+xml"/>
  <Default Extension="bin" ContentType="application/vnd.openxmlformats-officedocument.presentationml.printerSettings"/>
  <Override PartName="/ppt/slideLayouts/slideLayout15.xml" ContentType="application/vnd.openxmlformats-officedocument.presentationml.slideLayout+xml"/>
  <Override PartName="/docProps/core.xml" ContentType="application/vnd.openxmlformats-package.core-properties+xml"/>
  <Default Extension="rels" ContentType="application/vnd.openxmlformats-package.relationships+xml"/>
  <Override PartName="/ppt/slideLayouts/slideLayout19.xml" ContentType="application/vnd.openxmlformats-officedocument.presentationml.slideLayout+xml"/>
  <Override PartName="/ppt/slideLayouts/slideLayout18.xml" ContentType="application/vnd.openxmlformats-officedocument.presentationml.slideLayout+xml"/>
  <Override PartName="/ppt/slides/slide6.xml" ContentType="application/vnd.openxmlformats-officedocument.presentationml.slide+xml"/>
  <Override PartName="/ppt/slideLayouts/slideLayout12.xml" ContentType="application/vnd.openxmlformats-officedocument.presentationml.slideLayout+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60"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90" d="100"/>
          <a:sy n="90" d="100"/>
        </p:scale>
        <p:origin x="-872"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4" Type="http://schemas.openxmlformats.org/officeDocument/2006/relationships/tableStyles" Target="tableStyles.xml"/><Relationship Id="rId4" Type="http://schemas.openxmlformats.org/officeDocument/2006/relationships/slide" Target="slides/slide3.xml"/><Relationship Id="rId7" Type="http://schemas.openxmlformats.org/officeDocument/2006/relationships/slide" Target="slides/slide6.xml"/><Relationship Id="rId1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8" Type="http://schemas.openxmlformats.org/officeDocument/2006/relationships/slide" Target="slides/slide7.xml"/><Relationship Id="rId13" Type="http://schemas.openxmlformats.org/officeDocument/2006/relationships/theme" Target="theme/theme1.xml"/><Relationship Id="rId10" Type="http://schemas.openxmlformats.org/officeDocument/2006/relationships/printerSettings" Target="printerSettings/printerSettings1.bin"/><Relationship Id="rId5" Type="http://schemas.openxmlformats.org/officeDocument/2006/relationships/slide" Target="slides/slide4.xml"/><Relationship Id="rId12" Type="http://schemas.openxmlformats.org/officeDocument/2006/relationships/viewProps" Target="viewProps.xml"/><Relationship Id="rId2" Type="http://schemas.openxmlformats.org/officeDocument/2006/relationships/slide" Target="slides/slide1.xml"/><Relationship Id="rId9" Type="http://schemas.openxmlformats.org/officeDocument/2006/relationships/slide" Target="slides/slide8.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4624668"/>
            <a:ext cx="4038600" cy="933450"/>
          </a:xfrm>
        </p:spPr>
        <p:txBody>
          <a:bodyPr>
            <a:normAutofit/>
          </a:bodyPr>
          <a:lstStyle>
            <a:lvl1pPr>
              <a:defRPr sz="2800"/>
            </a:lvl1pPr>
          </a:lstStyle>
          <a:p>
            <a:r>
              <a:rPr lang="en-US" smtClean="0"/>
              <a:t>Click to edit Master title style</a:t>
            </a:r>
            <a:endParaRPr/>
          </a:p>
        </p:txBody>
      </p:sp>
      <p:sp>
        <p:nvSpPr>
          <p:cNvPr id="3" name="Subtitle 2"/>
          <p:cNvSpPr>
            <a:spLocks noGrp="1"/>
          </p:cNvSpPr>
          <p:nvPr>
            <p:ph type="subTitle" idx="1"/>
          </p:nvPr>
        </p:nvSpPr>
        <p:spPr>
          <a:xfrm>
            <a:off x="4800600" y="5562599"/>
            <a:ext cx="4038600" cy="748553"/>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4800600" y="6425640"/>
            <a:ext cx="1232647" cy="365125"/>
          </a:xfrm>
        </p:spPr>
        <p:txBody>
          <a:bodyPr/>
          <a:lstStyle>
            <a:lvl1pPr algn="l">
              <a:defRPr/>
            </a:lvl1pPr>
          </a:lstStyle>
          <a:p>
            <a:fld id="{58661B23-BD0E-3941-AF09-918E74D05805}" type="datetimeFigureOut">
              <a:rPr lang="en-US" smtClean="0"/>
              <a:pPr/>
              <a:t>12/6/11</a:t>
            </a:fld>
            <a:endParaRPr lang="en-US"/>
          </a:p>
        </p:txBody>
      </p:sp>
      <p:sp>
        <p:nvSpPr>
          <p:cNvPr id="5" name="Footer Placeholder 4"/>
          <p:cNvSpPr>
            <a:spLocks noGrp="1"/>
          </p:cNvSpPr>
          <p:nvPr>
            <p:ph type="ftr" sz="quarter" idx="11"/>
          </p:nvPr>
        </p:nvSpPr>
        <p:spPr>
          <a:xfrm>
            <a:off x="6311153" y="6425640"/>
            <a:ext cx="2617694" cy="365125"/>
          </a:xfrm>
        </p:spPr>
        <p:txBody>
          <a:bodyPr/>
          <a:lstStyle>
            <a:lvl1pPr algn="r">
              <a:defRPr/>
            </a:lvl1pPr>
          </a:lstStyle>
          <a:p>
            <a:endParaRPr lang="en-US"/>
          </a:p>
        </p:txBody>
      </p:sp>
      <p:sp>
        <p:nvSpPr>
          <p:cNvPr id="7" name="Rectangle 6"/>
          <p:cNvSpPr/>
          <p:nvPr/>
        </p:nvSpPr>
        <p:spPr>
          <a:xfrm>
            <a:off x="282575" y="228600"/>
            <a:ext cx="4235450" cy="4187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4388" y="237744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5" name="TextBox 14"/>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1" name="Rectangle 10"/>
          <p:cNvSpPr/>
          <p:nvPr/>
        </p:nvSpPr>
        <p:spPr>
          <a:xfrm>
            <a:off x="4624388" y="228600"/>
            <a:ext cx="2057400" cy="203911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6802438" y="2377440"/>
            <a:ext cx="2057400" cy="203911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4 Content">
    <p:spTree>
      <p:nvGrpSpPr>
        <p:cNvPr id="1" name=""/>
        <p:cNvGrpSpPr/>
        <p:nvPr/>
      </p:nvGrpSpPr>
      <p:grpSpPr>
        <a:xfrm>
          <a:off x="0" y="0"/>
          <a:ext cx="0" cy="0"/>
          <a:chOff x="0" y="0"/>
          <a:chExt cx="0" cy="0"/>
        </a:xfrm>
      </p:grpSpPr>
      <p:sp>
        <p:nvSpPr>
          <p:cNvPr id="8" name="Rectangle 7"/>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5" name="Date Placeholder 4"/>
          <p:cNvSpPr>
            <a:spLocks noGrp="1"/>
          </p:cNvSpPr>
          <p:nvPr>
            <p:ph type="dt" sz="half" idx="10"/>
          </p:nvPr>
        </p:nvSpPr>
        <p:spPr/>
        <p:txBody>
          <a:bodyPr/>
          <a:lstStyle/>
          <a:p>
            <a:fld id="{58661B23-BD0E-3941-AF09-918E74D05805}" type="datetimeFigureOut">
              <a:rPr lang="en-US" smtClean="0"/>
              <a:pPr/>
              <a:t>12/6/11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DC0ED40-E07D-9A4D-B44A-DD06863ABFBF}" type="slidenum">
              <a:rPr lang="en-US" smtClean="0"/>
              <a:pPr/>
              <a:t>‹#›</a:t>
            </a:fld>
            <a:endParaRPr lang="en-US"/>
          </a:p>
        </p:txBody>
      </p:sp>
      <p:sp>
        <p:nvSpPr>
          <p:cNvPr id="12" name="Content Placeholder 2"/>
          <p:cNvSpPr>
            <a:spLocks noGrp="1"/>
          </p:cNvSpPr>
          <p:nvPr>
            <p:ph sz="half" idx="17"/>
          </p:nvPr>
        </p:nvSpPr>
        <p:spPr>
          <a:xfrm>
            <a:off x="502920" y="1985963"/>
            <a:ext cx="3657413"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4" name="Content Placeholder 2"/>
          <p:cNvSpPr>
            <a:spLocks noGrp="1"/>
          </p:cNvSpPr>
          <p:nvPr>
            <p:ph sz="half" idx="18"/>
          </p:nvPr>
        </p:nvSpPr>
        <p:spPr>
          <a:xfrm>
            <a:off x="502920" y="4164965"/>
            <a:ext cx="3657413"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5" name="Content Placeholder 2"/>
          <p:cNvSpPr>
            <a:spLocks noGrp="1"/>
          </p:cNvSpPr>
          <p:nvPr>
            <p:ph sz="half" idx="1"/>
          </p:nvPr>
        </p:nvSpPr>
        <p:spPr>
          <a:xfrm>
            <a:off x="4410075" y="1985963"/>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6" name="Content Placeholder 2"/>
          <p:cNvSpPr>
            <a:spLocks noGrp="1"/>
          </p:cNvSpPr>
          <p:nvPr>
            <p:ph sz="half" idx="16"/>
          </p:nvPr>
        </p:nvSpPr>
        <p:spPr>
          <a:xfrm>
            <a:off x="4410075" y="4169664"/>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Only">
    <p:spTree>
      <p:nvGrpSpPr>
        <p:cNvPr id="1" name=""/>
        <p:cNvGrpSpPr/>
        <p:nvPr/>
      </p:nvGrpSpPr>
      <p:grpSpPr>
        <a:xfrm>
          <a:off x="0" y="0"/>
          <a:ext cx="0" cy="0"/>
          <a:chOff x="0" y="0"/>
          <a:chExt cx="0" cy="0"/>
        </a:xfrm>
      </p:grpSpPr>
      <p:sp>
        <p:nvSpPr>
          <p:cNvPr id="6" name="Rectangle 5"/>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TextBox 7"/>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58661B23-BD0E-3941-AF09-918E74D05805}" type="datetimeFigureOut">
              <a:rPr lang="en-US" smtClean="0"/>
              <a:pPr/>
              <a:t>12/6/11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DC0ED40-E07D-9A4D-B44A-DD06863ABFBF}"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Blank">
    <p:spTree>
      <p:nvGrpSpPr>
        <p:cNvPr id="1" name=""/>
        <p:cNvGrpSpPr/>
        <p:nvPr/>
      </p:nvGrpSpPr>
      <p:grpSpPr>
        <a:xfrm>
          <a:off x="0" y="0"/>
          <a:ext cx="0" cy="0"/>
          <a:chOff x="0" y="0"/>
          <a:chExt cx="0" cy="0"/>
        </a:xfrm>
      </p:grpSpPr>
      <p:sp>
        <p:nvSpPr>
          <p:cNvPr id="5" name="Rectangle 4"/>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Date Placeholder 1"/>
          <p:cNvSpPr>
            <a:spLocks noGrp="1"/>
          </p:cNvSpPr>
          <p:nvPr>
            <p:ph type="dt" sz="half" idx="10"/>
          </p:nvPr>
        </p:nvSpPr>
        <p:spPr/>
        <p:txBody>
          <a:bodyPr/>
          <a:lstStyle/>
          <a:p>
            <a:fld id="{58661B23-BD0E-3941-AF09-918E74D05805}" type="datetimeFigureOut">
              <a:rPr lang="en-US" smtClean="0"/>
              <a:pPr/>
              <a:t>12/6/11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DC0ED40-E07D-9A4D-B44A-DD06863ABFBF}" type="slidenum">
              <a:rPr lang="en-US" smtClean="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8" name="Rectangle 7"/>
          <p:cNvSpPr/>
          <p:nvPr/>
        </p:nvSpPr>
        <p:spPr>
          <a:xfrm>
            <a:off x="282575" y="228600"/>
            <a:ext cx="3451225"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5" y="2571750"/>
            <a:ext cx="3255264" cy="1162050"/>
          </a:xfrm>
        </p:spPr>
        <p:txBody>
          <a:bodyPr anchor="b">
            <a:normAutofit/>
          </a:bodyPr>
          <a:lstStyle>
            <a:lvl1pPr algn="l">
              <a:defRPr sz="2600" b="0">
                <a:solidFill>
                  <a:schemeClr val="bg1"/>
                </a:solidFill>
              </a:defRPr>
            </a:lvl1pPr>
          </a:lstStyle>
          <a:p>
            <a:r>
              <a:rPr lang="en-US" smtClean="0"/>
              <a:t>Click to edit Master title style</a:t>
            </a:r>
            <a:endParaRPr/>
          </a:p>
        </p:txBody>
      </p:sp>
      <p:sp>
        <p:nvSpPr>
          <p:cNvPr id="3" name="Content Placeholder 2"/>
          <p:cNvSpPr>
            <a:spLocks noGrp="1"/>
          </p:cNvSpPr>
          <p:nvPr>
            <p:ph idx="1"/>
          </p:nvPr>
        </p:nvSpPr>
        <p:spPr>
          <a:xfrm>
            <a:off x="4168775" y="273050"/>
            <a:ext cx="4597399" cy="5853113"/>
          </a:xfrm>
        </p:spPr>
        <p:txBody>
          <a:bodyPr>
            <a:normAutofit/>
          </a:bodyPr>
          <a:lstStyle>
            <a:lvl1pPr>
              <a:defRPr sz="18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381093" y="3733800"/>
            <a:ext cx="3255264" cy="2392363"/>
          </a:xfrm>
        </p:spPr>
        <p:txBody>
          <a:bodyPr/>
          <a:lstStyle>
            <a:lvl1pPr marL="0" indent="0">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58661B23-BD0E-3941-AF09-918E74D05805}" type="datetimeFigureOut">
              <a:rPr lang="en-US" smtClean="0"/>
              <a:pPr/>
              <a:t>12/6/11</a:t>
            </a:fld>
            <a:endParaRPr lang="en-US"/>
          </a:p>
        </p:txBody>
      </p:sp>
      <p:sp>
        <p:nvSpPr>
          <p:cNvPr id="6" name="Footer Placeholder 5"/>
          <p:cNvSpPr>
            <a:spLocks noGrp="1"/>
          </p:cNvSpPr>
          <p:nvPr>
            <p:ph type="ftr" sz="quarter" idx="11"/>
          </p:nvPr>
        </p:nvSpPr>
        <p:spPr>
          <a:xfrm>
            <a:off x="3859305" y="6423585"/>
            <a:ext cx="3316941" cy="365125"/>
          </a:xfrm>
        </p:spPr>
        <p:txBody>
          <a:bodyPr/>
          <a:lstStyle/>
          <a:p>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169404" y="3124200"/>
            <a:ext cx="3898272" cy="87153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6" y="228600"/>
            <a:ext cx="3460658" cy="634523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4169404" y="3995737"/>
            <a:ext cx="3898272" cy="21478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58661B23-BD0E-3941-AF09-918E74D05805}" type="datetimeFigureOut">
              <a:rPr lang="en-US" smtClean="0"/>
              <a:pPr/>
              <a:t>12/6/11</a:t>
            </a:fld>
            <a:endParaRPr lang="en-US"/>
          </a:p>
        </p:txBody>
      </p:sp>
      <p:sp>
        <p:nvSpPr>
          <p:cNvPr id="6" name="Footer Placeholder 5"/>
          <p:cNvSpPr>
            <a:spLocks noGrp="1"/>
          </p:cNvSpPr>
          <p:nvPr>
            <p:ph type="ftr" sz="quarter" idx="11"/>
          </p:nvPr>
        </p:nvSpPr>
        <p:spPr>
          <a:xfrm>
            <a:off x="4191000" y="6423585"/>
            <a:ext cx="3005138" cy="365125"/>
          </a:xfrm>
        </p:spPr>
        <p:txBody>
          <a:bodyPr/>
          <a:lstStyle/>
          <a:p>
            <a:endParaRPr lang="en-US"/>
          </a:p>
        </p:txBody>
      </p:sp>
      <p:sp>
        <p:nvSpPr>
          <p:cNvPr id="7" name="Slide Number Placeholder 6"/>
          <p:cNvSpPr>
            <a:spLocks noGrp="1"/>
          </p:cNvSpPr>
          <p:nvPr>
            <p:ph type="sldNum" sz="quarter" idx="12"/>
          </p:nvPr>
        </p:nvSpPr>
        <p:spPr/>
        <p:txBody>
          <a:bodyPr/>
          <a:lstStyle/>
          <a:p>
            <a:fld id="{2DC0ED40-E07D-9A4D-B44A-DD06863ABFBF}" type="slidenum">
              <a:rPr lang="en-US" smtClean="0"/>
              <a:pPr/>
              <a:t>‹#›</a:t>
            </a:fld>
            <a:endParaRPr lang="en-US"/>
          </a:p>
        </p:txBody>
      </p:sp>
      <p:sp>
        <p:nvSpPr>
          <p:cNvPr id="10" name="TextBox 9"/>
          <p:cNvSpPr txBox="1"/>
          <p:nvPr/>
        </p:nvSpPr>
        <p:spPr>
          <a:xfrm>
            <a:off x="3990110" y="3370730"/>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506505" y="4424082"/>
            <a:ext cx="6191157" cy="83371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5" y="228600"/>
            <a:ext cx="6378389" cy="418795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506505" y="5257799"/>
            <a:ext cx="6191157" cy="885825"/>
          </a:xfrm>
        </p:spPr>
        <p:txBody>
          <a:bodyPr/>
          <a:lstStyle>
            <a:lvl1pPr marL="0" indent="0">
              <a:spcBef>
                <a:spcPts val="3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8661B23-BD0E-3941-AF09-918E74D05805}" type="datetimeFigureOut">
              <a:rPr lang="en-US" smtClean="0"/>
              <a:pPr/>
              <a:t>12/6/11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DC0ED40-E07D-9A4D-B44A-DD06863ABFBF}" type="slidenum">
              <a:rPr lang="en-US" smtClean="0"/>
              <a:pPr/>
              <a:t>‹#›</a:t>
            </a:fld>
            <a:endParaRPr lang="en-US"/>
          </a:p>
        </p:txBody>
      </p:sp>
      <p:sp>
        <p:nvSpPr>
          <p:cNvPr id="8" name="Rectangle 7"/>
          <p:cNvSpPr/>
          <p:nvPr/>
        </p:nvSpPr>
        <p:spPr>
          <a:xfrm>
            <a:off x="6802438" y="22860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ectangle 8"/>
          <p:cNvSpPr/>
          <p:nvPr/>
        </p:nvSpPr>
        <p:spPr>
          <a:xfrm>
            <a:off x="6802438" y="2377440"/>
            <a:ext cx="2057400" cy="20391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327212" y="4632792"/>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 Pictures with Caption">
    <p:spTree>
      <p:nvGrpSpPr>
        <p:cNvPr id="1" name=""/>
        <p:cNvGrpSpPr/>
        <p:nvPr/>
      </p:nvGrpSpPr>
      <p:grpSpPr>
        <a:xfrm>
          <a:off x="0" y="0"/>
          <a:ext cx="0" cy="0"/>
          <a:chOff x="0" y="0"/>
          <a:chExt cx="0" cy="0"/>
        </a:xfrm>
      </p:grpSpPr>
      <p:sp>
        <p:nvSpPr>
          <p:cNvPr id="8" name="Rectangle 7"/>
          <p:cNvSpPr/>
          <p:nvPr/>
        </p:nvSpPr>
        <p:spPr>
          <a:xfrm>
            <a:off x="282574" y="228600"/>
            <a:ext cx="6387167"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4" y="2571750"/>
            <a:ext cx="6181611" cy="1162050"/>
          </a:xfrm>
        </p:spPr>
        <p:txBody>
          <a:bodyPr anchor="b">
            <a:normAutofit/>
          </a:bodyPr>
          <a:lstStyle>
            <a:lvl1pPr algn="l">
              <a:defRPr sz="2600" b="0">
                <a:solidFill>
                  <a:schemeClr val="bg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381094" y="3733800"/>
            <a:ext cx="6179566" cy="2392363"/>
          </a:xfrm>
        </p:spPr>
        <p:txBody>
          <a:bodyPr/>
          <a:lstStyle>
            <a:lvl1pPr marL="0" indent="0">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5212262" y="6235607"/>
            <a:ext cx="1348398" cy="365125"/>
          </a:xfrm>
        </p:spPr>
        <p:txBody>
          <a:bodyPr/>
          <a:lstStyle>
            <a:lvl1pPr>
              <a:defRPr>
                <a:solidFill>
                  <a:schemeClr val="bg1"/>
                </a:solidFill>
              </a:defRPr>
            </a:lvl1pPr>
          </a:lstStyle>
          <a:p>
            <a:fld id="{58661B23-BD0E-3941-AF09-918E74D05805}" type="datetimeFigureOut">
              <a:rPr lang="en-US" smtClean="0"/>
              <a:pPr/>
              <a:t>12/6/11</a:t>
            </a:fld>
            <a:endParaRPr lang="en-US"/>
          </a:p>
        </p:txBody>
      </p:sp>
      <p:sp>
        <p:nvSpPr>
          <p:cNvPr id="6" name="Footer Placeholder 5"/>
          <p:cNvSpPr>
            <a:spLocks noGrp="1"/>
          </p:cNvSpPr>
          <p:nvPr>
            <p:ph type="ftr" sz="quarter" idx="11"/>
          </p:nvPr>
        </p:nvSpPr>
        <p:spPr>
          <a:xfrm>
            <a:off x="381095" y="6235607"/>
            <a:ext cx="4648105" cy="365125"/>
          </a:xfrm>
        </p:spPr>
        <p:txBody>
          <a:bodyPr/>
          <a:lstStyle>
            <a:lvl1pPr>
              <a:defRPr>
                <a:solidFill>
                  <a:schemeClr val="bg1"/>
                </a:solidFill>
              </a:defRPr>
            </a:lvl1pPr>
          </a:lstStyle>
          <a:p>
            <a:endParaRPr lang="en-US"/>
          </a:p>
        </p:txBody>
      </p:sp>
      <p:sp>
        <p:nvSpPr>
          <p:cNvPr id="7" name="Slide Number Placeholder 6"/>
          <p:cNvSpPr>
            <a:spLocks noGrp="1"/>
          </p:cNvSpPr>
          <p:nvPr>
            <p:ph type="sldNum" sz="quarter" idx="12"/>
          </p:nvPr>
        </p:nvSpPr>
        <p:spPr/>
        <p:txBody>
          <a:bodyPr/>
          <a:lstStyle/>
          <a:p>
            <a:fld id="{2DC0ED40-E07D-9A4D-B44A-DD06863ABFBF}" type="slidenum">
              <a:rPr lang="en-US" smtClean="0"/>
              <a:pPr/>
              <a:t>‹#›</a:t>
            </a:fld>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0" name="Rectangle 9"/>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Picture Placeholder 12"/>
          <p:cNvSpPr>
            <a:spLocks noGrp="1"/>
          </p:cNvSpPr>
          <p:nvPr>
            <p:ph type="pic" sz="quarter" idx="13"/>
          </p:nvPr>
        </p:nvSpPr>
        <p:spPr>
          <a:xfrm>
            <a:off x="6802438" y="2374940"/>
            <a:ext cx="2057400" cy="2039112"/>
          </a:xfrm>
        </p:spPr>
        <p:txBody>
          <a:bodyPr/>
          <a:lstStyle>
            <a:lvl1pPr>
              <a:buNone/>
              <a:defRPr/>
            </a:lvl1pPr>
          </a:lstStyle>
          <a:p>
            <a:r>
              <a:rPr lang="en-US" smtClean="0"/>
              <a:t>Click icon to add picture</a:t>
            </a:r>
            <a:endParaRPr/>
          </a:p>
        </p:txBody>
      </p:sp>
      <p:sp>
        <p:nvSpPr>
          <p:cNvPr id="13" name="Picture Placeholder 12"/>
          <p:cNvSpPr>
            <a:spLocks noGrp="1"/>
          </p:cNvSpPr>
          <p:nvPr>
            <p:ph type="pic" sz="quarter" idx="14"/>
          </p:nvPr>
        </p:nvSpPr>
        <p:spPr>
          <a:xfrm>
            <a:off x="6802438" y="4535424"/>
            <a:ext cx="2057400" cy="2039112"/>
          </a:xfrm>
        </p:spPr>
        <p:txBody>
          <a:bodyPr/>
          <a:lstStyle>
            <a:lvl1pPr>
              <a:buNone/>
              <a:defRPr/>
            </a:lvl1pPr>
          </a:lstStyle>
          <a:p>
            <a:r>
              <a:rPr lang="en-US" smtClean="0"/>
              <a:t>Click icon to add picture</a:t>
            </a:r>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3 Pictures with Caption">
    <p:spTree>
      <p:nvGrpSpPr>
        <p:cNvPr id="1" name=""/>
        <p:cNvGrpSpPr/>
        <p:nvPr/>
      </p:nvGrpSpPr>
      <p:grpSpPr>
        <a:xfrm>
          <a:off x="0" y="0"/>
          <a:ext cx="0" cy="0"/>
          <a:chOff x="0" y="0"/>
          <a:chExt cx="0" cy="0"/>
        </a:xfrm>
      </p:grpSpPr>
      <p:sp>
        <p:nvSpPr>
          <p:cNvPr id="8" name="Rectangle 7"/>
          <p:cNvSpPr/>
          <p:nvPr/>
        </p:nvSpPr>
        <p:spPr>
          <a:xfrm>
            <a:off x="282575" y="228600"/>
            <a:ext cx="4235450"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4" y="2571750"/>
            <a:ext cx="4016633" cy="1162050"/>
          </a:xfrm>
        </p:spPr>
        <p:txBody>
          <a:bodyPr anchor="b">
            <a:normAutofit/>
          </a:bodyPr>
          <a:lstStyle>
            <a:lvl1pPr algn="l">
              <a:defRPr sz="2600" b="0">
                <a:solidFill>
                  <a:schemeClr val="bg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381094" y="3733800"/>
            <a:ext cx="4015304" cy="2392363"/>
          </a:xfrm>
        </p:spPr>
        <p:txBody>
          <a:bodyPr/>
          <a:lstStyle>
            <a:lvl1pPr marL="0" indent="0">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048000" y="6235607"/>
            <a:ext cx="1348398" cy="365125"/>
          </a:xfrm>
        </p:spPr>
        <p:txBody>
          <a:bodyPr/>
          <a:lstStyle>
            <a:lvl1pPr>
              <a:defRPr>
                <a:solidFill>
                  <a:schemeClr val="bg1"/>
                </a:solidFill>
              </a:defRPr>
            </a:lvl1pPr>
          </a:lstStyle>
          <a:p>
            <a:fld id="{58661B23-BD0E-3941-AF09-918E74D05805}" type="datetimeFigureOut">
              <a:rPr lang="en-US" smtClean="0"/>
              <a:pPr/>
              <a:t>12/6/11</a:t>
            </a:fld>
            <a:endParaRPr lang="en-US"/>
          </a:p>
        </p:txBody>
      </p:sp>
      <p:sp>
        <p:nvSpPr>
          <p:cNvPr id="6" name="Footer Placeholder 5"/>
          <p:cNvSpPr>
            <a:spLocks noGrp="1"/>
          </p:cNvSpPr>
          <p:nvPr>
            <p:ph type="ftr" sz="quarter" idx="11"/>
          </p:nvPr>
        </p:nvSpPr>
        <p:spPr>
          <a:xfrm>
            <a:off x="381095" y="6235607"/>
            <a:ext cx="2590705" cy="365125"/>
          </a:xfrm>
        </p:spPr>
        <p:txBody>
          <a:bodyPr/>
          <a:lstStyle>
            <a:lvl1pPr>
              <a:defRPr>
                <a:solidFill>
                  <a:schemeClr val="bg1"/>
                </a:solidFill>
              </a:defRPr>
            </a:lvl1pPr>
          </a:lstStyle>
          <a:p>
            <a:endParaRPr lang="en-US"/>
          </a:p>
        </p:txBody>
      </p:sp>
      <p:sp>
        <p:nvSpPr>
          <p:cNvPr id="7" name="Slide Number Placeholder 6"/>
          <p:cNvSpPr>
            <a:spLocks noGrp="1"/>
          </p:cNvSpPr>
          <p:nvPr>
            <p:ph type="sldNum" sz="quarter" idx="12"/>
          </p:nvPr>
        </p:nvSpPr>
        <p:spPr/>
        <p:txBody>
          <a:bodyPr/>
          <a:lstStyle/>
          <a:p>
            <a:fld id="{2DC0ED40-E07D-9A4D-B44A-DD06863ABFBF}" type="slidenum">
              <a:rPr lang="en-US" smtClean="0"/>
              <a:pPr/>
              <a:t>‹#›</a:t>
            </a:fld>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0" name="Rectangle 9"/>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4388" y="4534726"/>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Picture Placeholder 12"/>
          <p:cNvSpPr>
            <a:spLocks noGrp="1"/>
          </p:cNvSpPr>
          <p:nvPr>
            <p:ph type="pic" sz="quarter" idx="13"/>
          </p:nvPr>
        </p:nvSpPr>
        <p:spPr>
          <a:xfrm>
            <a:off x="4624388" y="228600"/>
            <a:ext cx="2057400" cy="2039112"/>
          </a:xfrm>
        </p:spPr>
        <p:txBody>
          <a:bodyPr/>
          <a:lstStyle>
            <a:lvl1pPr>
              <a:buNone/>
              <a:defRPr/>
            </a:lvl1pPr>
          </a:lstStyle>
          <a:p>
            <a:r>
              <a:rPr lang="en-US" smtClean="0"/>
              <a:t>Click icon to add picture</a:t>
            </a:r>
            <a:endParaRPr/>
          </a:p>
        </p:txBody>
      </p:sp>
      <p:sp>
        <p:nvSpPr>
          <p:cNvPr id="13" name="Picture Placeholder 12"/>
          <p:cNvSpPr>
            <a:spLocks noGrp="1"/>
          </p:cNvSpPr>
          <p:nvPr>
            <p:ph type="pic" sz="quarter" idx="14"/>
          </p:nvPr>
        </p:nvSpPr>
        <p:spPr>
          <a:xfrm>
            <a:off x="4624388" y="2381663"/>
            <a:ext cx="2057400" cy="2039112"/>
          </a:xfrm>
        </p:spPr>
        <p:txBody>
          <a:bodyPr/>
          <a:lstStyle>
            <a:lvl1pPr>
              <a:buNone/>
              <a:defRPr/>
            </a:lvl1pPr>
          </a:lstStyle>
          <a:p>
            <a:r>
              <a:rPr lang="en-US" smtClean="0"/>
              <a:t>Click icon to add picture</a:t>
            </a:r>
            <a:endParaRPr/>
          </a:p>
        </p:txBody>
      </p:sp>
      <p:sp>
        <p:nvSpPr>
          <p:cNvPr id="14" name="Picture Placeholder 12"/>
          <p:cNvSpPr>
            <a:spLocks noGrp="1"/>
          </p:cNvSpPr>
          <p:nvPr>
            <p:ph type="pic" sz="quarter" idx="15"/>
          </p:nvPr>
        </p:nvSpPr>
        <p:spPr>
          <a:xfrm>
            <a:off x="6803136" y="2381662"/>
            <a:ext cx="2057400" cy="4187952"/>
          </a:xfrm>
        </p:spPr>
        <p:txBody>
          <a:bodyPr/>
          <a:lstStyle>
            <a:lvl1pPr>
              <a:buNone/>
              <a:defRPr/>
            </a:lvl1pPr>
          </a:lstStyle>
          <a:p>
            <a:r>
              <a:rPr lang="en-US" smtClean="0"/>
              <a:t>Click icon to add picture</a:t>
            </a: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3 Pictures with Caption, Alt.">
    <p:spTree>
      <p:nvGrpSpPr>
        <p:cNvPr id="1" name=""/>
        <p:cNvGrpSpPr/>
        <p:nvPr/>
      </p:nvGrpSpPr>
      <p:grpSpPr>
        <a:xfrm>
          <a:off x="0" y="0"/>
          <a:ext cx="0" cy="0"/>
          <a:chOff x="0" y="0"/>
          <a:chExt cx="0" cy="0"/>
        </a:xfrm>
      </p:grpSpPr>
      <p:sp>
        <p:nvSpPr>
          <p:cNvPr id="11" name="Rectangle 10"/>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953000" y="3124200"/>
            <a:ext cx="3108960" cy="87153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5" y="2365248"/>
            <a:ext cx="4240119" cy="418795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4953000" y="3995737"/>
            <a:ext cx="3108960" cy="21478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58661B23-BD0E-3941-AF09-918E74D05805}" type="datetimeFigureOut">
              <a:rPr lang="en-US" smtClean="0"/>
              <a:pPr/>
              <a:t>12/6/11</a:t>
            </a:fld>
            <a:endParaRPr lang="en-US"/>
          </a:p>
        </p:txBody>
      </p:sp>
      <p:sp>
        <p:nvSpPr>
          <p:cNvPr id="6" name="Footer Placeholder 5"/>
          <p:cNvSpPr>
            <a:spLocks noGrp="1"/>
          </p:cNvSpPr>
          <p:nvPr>
            <p:ph type="ftr" sz="quarter" idx="11"/>
          </p:nvPr>
        </p:nvSpPr>
        <p:spPr>
          <a:xfrm>
            <a:off x="4191000" y="6423585"/>
            <a:ext cx="3005138" cy="365125"/>
          </a:xfrm>
        </p:spPr>
        <p:txBody>
          <a:bodyPr/>
          <a:lstStyle/>
          <a:p>
            <a:endParaRPr lang="en-US"/>
          </a:p>
        </p:txBody>
      </p:sp>
      <p:sp>
        <p:nvSpPr>
          <p:cNvPr id="7" name="Slide Number Placeholder 6"/>
          <p:cNvSpPr>
            <a:spLocks noGrp="1"/>
          </p:cNvSpPr>
          <p:nvPr>
            <p:ph type="sldNum" sz="quarter" idx="12"/>
          </p:nvPr>
        </p:nvSpPr>
        <p:spPr/>
        <p:txBody>
          <a:bodyPr/>
          <a:lstStyle/>
          <a:p>
            <a:fld id="{2DC0ED40-E07D-9A4D-B44A-DD06863ABFBF}" type="slidenum">
              <a:rPr lang="en-US" smtClean="0"/>
              <a:pPr/>
              <a:t>‹#›</a:t>
            </a:fld>
            <a:endParaRPr lang="en-US"/>
          </a:p>
        </p:txBody>
      </p:sp>
      <p:sp>
        <p:nvSpPr>
          <p:cNvPr id="10" name="TextBox 9"/>
          <p:cNvSpPr txBox="1"/>
          <p:nvPr/>
        </p:nvSpPr>
        <p:spPr>
          <a:xfrm>
            <a:off x="4750361" y="3370730"/>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
        <p:nvSpPr>
          <p:cNvPr id="14" name="Picture Placeholder 12"/>
          <p:cNvSpPr>
            <a:spLocks noGrp="1"/>
          </p:cNvSpPr>
          <p:nvPr>
            <p:ph type="pic" sz="quarter" idx="13"/>
          </p:nvPr>
        </p:nvSpPr>
        <p:spPr>
          <a:xfrm>
            <a:off x="277905" y="228600"/>
            <a:ext cx="2057400" cy="2039112"/>
          </a:xfrm>
        </p:spPr>
        <p:txBody>
          <a:bodyPr/>
          <a:lstStyle>
            <a:lvl1pPr>
              <a:buNone/>
              <a:defRPr/>
            </a:lvl1pPr>
          </a:lstStyle>
          <a:p>
            <a:r>
              <a:rPr lang="en-US" smtClean="0"/>
              <a:t>Click icon to add picture</a:t>
            </a:r>
            <a:endParaRPr/>
          </a:p>
        </p:txBody>
      </p:sp>
      <p:sp>
        <p:nvSpPr>
          <p:cNvPr id="15" name="Picture Placeholder 12"/>
          <p:cNvSpPr>
            <a:spLocks noGrp="1"/>
          </p:cNvSpPr>
          <p:nvPr>
            <p:ph type="pic" sz="quarter" idx="14"/>
          </p:nvPr>
        </p:nvSpPr>
        <p:spPr>
          <a:xfrm>
            <a:off x="2460625" y="228600"/>
            <a:ext cx="2057400" cy="2039112"/>
          </a:xfrm>
        </p:spPr>
        <p:txBody>
          <a:bodyPr/>
          <a:lstStyle>
            <a:lvl1pPr>
              <a:buNone/>
              <a:defRPr/>
            </a:lvl1pPr>
          </a:lstStyle>
          <a:p>
            <a:r>
              <a:rPr lang="en-US" smtClean="0"/>
              <a:t>Click icon to add picture</a:t>
            </a:r>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and Vertical Text">
    <p:spTree>
      <p:nvGrpSpPr>
        <p:cNvPr id="1" name=""/>
        <p:cNvGrpSpPr/>
        <p:nvPr/>
      </p:nvGrpSpPr>
      <p:grpSpPr>
        <a:xfrm>
          <a:off x="0" y="0"/>
          <a:ext cx="0" cy="0"/>
          <a:chOff x="0" y="0"/>
          <a:chExt cx="0" cy="0"/>
        </a:xfrm>
      </p:grpSpPr>
      <p:sp>
        <p:nvSpPr>
          <p:cNvPr id="7" name="Rectangle 6"/>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58661B23-BD0E-3941-AF09-918E74D05805}" type="datetimeFigureOut">
              <a:rPr lang="en-US" smtClean="0"/>
              <a:pPr/>
              <a:t>12/6/11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C0ED40-E07D-9A4D-B44A-DD06863ABFB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and Content">
    <p:spTree>
      <p:nvGrpSpPr>
        <p:cNvPr id="1" name=""/>
        <p:cNvGrpSpPr/>
        <p:nvPr/>
      </p:nvGrpSpPr>
      <p:grpSpPr>
        <a:xfrm>
          <a:off x="0" y="0"/>
          <a:ext cx="0" cy="0"/>
          <a:chOff x="0" y="0"/>
          <a:chExt cx="0" cy="0"/>
        </a:xfrm>
      </p:grpSpPr>
      <p:sp>
        <p:nvSpPr>
          <p:cNvPr id="7" name="Rectangle 6"/>
          <p:cNvSpPr/>
          <p:nvPr/>
        </p:nvSpPr>
        <p:spPr>
          <a:xfrm>
            <a:off x="8210550" y="282574"/>
            <a:ext cx="642097"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58661B23-BD0E-3941-AF09-918E74D05805}" type="datetimeFigureOut">
              <a:rPr lang="en-US" smtClean="0"/>
              <a:pPr/>
              <a:t>12/6/11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C0ED40-E07D-9A4D-B44A-DD06863ABFBF}" type="slidenum">
              <a:rPr lang="en-US" smtClean="0"/>
              <a:pPr/>
              <a:t>‹#›</a:t>
            </a:fld>
            <a:endParaRPr lang="en-US"/>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10" name="Rectangle 9"/>
          <p:cNvSpPr/>
          <p:nvPr/>
        </p:nvSpPr>
        <p:spPr>
          <a:xfrm>
            <a:off x="8068235" y="282574"/>
            <a:ext cx="91440" cy="1600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Vertical Title and Text">
    <p:spTree>
      <p:nvGrpSpPr>
        <p:cNvPr id="1" name=""/>
        <p:cNvGrpSpPr/>
        <p:nvPr/>
      </p:nvGrpSpPr>
      <p:grpSpPr>
        <a:xfrm>
          <a:off x="0" y="0"/>
          <a:ext cx="0" cy="0"/>
          <a:chOff x="0" y="0"/>
          <a:chExt cx="0" cy="0"/>
        </a:xfrm>
      </p:grpSpPr>
      <p:sp>
        <p:nvSpPr>
          <p:cNvPr id="10" name="Rectangle 9"/>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Vertical Title 1"/>
          <p:cNvSpPr>
            <a:spLocks noGrp="1"/>
          </p:cNvSpPr>
          <p:nvPr>
            <p:ph type="title" orient="vert"/>
          </p:nvPr>
        </p:nvSpPr>
        <p:spPr>
          <a:xfrm>
            <a:off x="7995772" y="954742"/>
            <a:ext cx="681318" cy="5171422"/>
          </a:xfrm>
        </p:spPr>
        <p:txBody>
          <a:bodyPr vert="eaVert" anchor="t" anchorCtr="0"/>
          <a:lstStyle/>
          <a:p>
            <a:r>
              <a:rPr lang="en-US" smtClean="0"/>
              <a:t>Click to edit Master title style</a:t>
            </a:r>
            <a:endParaRPr/>
          </a:p>
        </p:txBody>
      </p:sp>
      <p:sp>
        <p:nvSpPr>
          <p:cNvPr id="3" name="Vertical Text Placeholder 2"/>
          <p:cNvSpPr>
            <a:spLocks noGrp="1"/>
          </p:cNvSpPr>
          <p:nvPr>
            <p:ph type="body" orient="vert" idx="1"/>
          </p:nvPr>
        </p:nvSpPr>
        <p:spPr>
          <a:xfrm>
            <a:off x="457200" y="958756"/>
            <a:ext cx="6858000" cy="518486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58661B23-BD0E-3941-AF09-918E74D05805}" type="datetimeFigureOut">
              <a:rPr lang="en-US" smtClean="0"/>
              <a:pPr/>
              <a:t>12/6/11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C0ED40-E07D-9A4D-B44A-DD06863ABFBF}" type="slidenum">
              <a:rPr lang="en-US" smtClean="0"/>
              <a:pPr/>
              <a:t>‹#›</a:t>
            </a:fld>
            <a:endParaRPr lang="en-US"/>
          </a:p>
        </p:txBody>
      </p:sp>
      <p:sp>
        <p:nvSpPr>
          <p:cNvPr id="9" name="TextBox 8"/>
          <p:cNvSpPr txBox="1"/>
          <p:nvPr/>
        </p:nvSpPr>
        <p:spPr>
          <a:xfrm rot="16200000">
            <a:off x="8593111" y="561668"/>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and Content, Alt.">
    <p:spTree>
      <p:nvGrpSpPr>
        <p:cNvPr id="1" name=""/>
        <p:cNvGrpSpPr/>
        <p:nvPr/>
      </p:nvGrpSpPr>
      <p:grpSpPr>
        <a:xfrm>
          <a:off x="0" y="0"/>
          <a:ext cx="0" cy="0"/>
          <a:chOff x="0" y="0"/>
          <a:chExt cx="0" cy="0"/>
        </a:xfrm>
      </p:grpSpPr>
      <p:sp>
        <p:nvSpPr>
          <p:cNvPr id="7" name="Rectangle 6"/>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98474" y="134471"/>
            <a:ext cx="7556313" cy="995082"/>
          </a:xfrm>
        </p:spPr>
        <p:txBody>
          <a:bodyPr anchor="b" anchorCtr="0"/>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58661B23-BD0E-3941-AF09-918E74D05805}" type="datetimeFigureOut">
              <a:rPr lang="en-US" smtClean="0"/>
              <a:pPr/>
              <a:t>12/6/11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C0ED40-E07D-9A4D-B44A-DD06863ABFBF}" type="slidenum">
              <a:rPr lang="en-US" smtClean="0"/>
              <a:pPr/>
              <a:t>‹#›</a:t>
            </a:fld>
            <a:endParaRPr lang="en-US"/>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10" name="Text Placeholder 3"/>
          <p:cNvSpPr>
            <a:spLocks noGrp="1"/>
          </p:cNvSpPr>
          <p:nvPr>
            <p:ph type="body" sz="half" idx="2"/>
          </p:nvPr>
        </p:nvSpPr>
        <p:spPr>
          <a:xfrm>
            <a:off x="498518" y="1129553"/>
            <a:ext cx="7558960" cy="774700"/>
          </a:xfrm>
        </p:spPr>
        <p:txBody>
          <a:bodyPr vert="horz" lIns="91440" tIns="45720" rIns="91440" bIns="45720" rtlCol="0" anchor="t" anchorCtr="0">
            <a:noAutofit/>
          </a:bodyPr>
          <a:lstStyle>
            <a:lvl1pPr marL="0" indent="0">
              <a:buNone/>
              <a:defRPr kumimoji="0" sz="2400" b="0" i="0" u="none" strike="noStrike" kern="1200" cap="none" spc="0" normalizeH="0" baseline="0">
                <a:ln>
                  <a:noFill/>
                </a:ln>
                <a:solidFill>
                  <a:schemeClr val="accent3"/>
                </a:solidFill>
                <a:effectLst/>
                <a:uLnTx/>
                <a:uFillTx/>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Slide with 2 Pictures">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4624668"/>
            <a:ext cx="4038600" cy="933450"/>
          </a:xfrm>
        </p:spPr>
        <p:txBody>
          <a:bodyPr>
            <a:normAutofit/>
          </a:bodyPr>
          <a:lstStyle>
            <a:lvl1pPr>
              <a:defRPr sz="2800"/>
            </a:lvl1pPr>
          </a:lstStyle>
          <a:p>
            <a:r>
              <a:rPr lang="en-US" smtClean="0"/>
              <a:t>Click to edit Master title style</a:t>
            </a:r>
            <a:endParaRPr/>
          </a:p>
        </p:txBody>
      </p:sp>
      <p:sp>
        <p:nvSpPr>
          <p:cNvPr id="3" name="Subtitle 2"/>
          <p:cNvSpPr>
            <a:spLocks noGrp="1"/>
          </p:cNvSpPr>
          <p:nvPr>
            <p:ph type="subTitle" idx="1"/>
          </p:nvPr>
        </p:nvSpPr>
        <p:spPr>
          <a:xfrm>
            <a:off x="4800600" y="5562599"/>
            <a:ext cx="4038600" cy="748553"/>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4800600" y="6425640"/>
            <a:ext cx="1232647" cy="365125"/>
          </a:xfrm>
        </p:spPr>
        <p:txBody>
          <a:bodyPr/>
          <a:lstStyle>
            <a:lvl1pPr algn="l">
              <a:defRPr/>
            </a:lvl1pPr>
          </a:lstStyle>
          <a:p>
            <a:fld id="{58661B23-BD0E-3941-AF09-918E74D05805}" type="datetimeFigureOut">
              <a:rPr lang="en-US" smtClean="0"/>
              <a:pPr/>
              <a:t>12/6/11</a:t>
            </a:fld>
            <a:endParaRPr lang="en-US"/>
          </a:p>
        </p:txBody>
      </p:sp>
      <p:sp>
        <p:nvSpPr>
          <p:cNvPr id="5" name="Footer Placeholder 4"/>
          <p:cNvSpPr>
            <a:spLocks noGrp="1"/>
          </p:cNvSpPr>
          <p:nvPr>
            <p:ph type="ftr" sz="quarter" idx="11"/>
          </p:nvPr>
        </p:nvSpPr>
        <p:spPr>
          <a:xfrm>
            <a:off x="6311153" y="6425640"/>
            <a:ext cx="2617694" cy="365125"/>
          </a:xfrm>
        </p:spPr>
        <p:txBody>
          <a:bodyPr/>
          <a:lstStyle>
            <a:lvl1pPr algn="r">
              <a:defRPr/>
            </a:lvl1pPr>
          </a:lstStyle>
          <a:p>
            <a:endParaRPr lang="en-US"/>
          </a:p>
        </p:txBody>
      </p:sp>
      <p:sp>
        <p:nvSpPr>
          <p:cNvPr id="7" name="Rectangle 6"/>
          <p:cNvSpPr/>
          <p:nvPr/>
        </p:nvSpPr>
        <p:spPr>
          <a:xfrm>
            <a:off x="282575" y="228600"/>
            <a:ext cx="4235450" cy="4187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4388" y="237744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Picture Placeholder 12"/>
          <p:cNvSpPr>
            <a:spLocks noGrp="1"/>
          </p:cNvSpPr>
          <p:nvPr>
            <p:ph type="pic" sz="quarter" idx="12"/>
          </p:nvPr>
        </p:nvSpPr>
        <p:spPr>
          <a:xfrm>
            <a:off x="4624388" y="228600"/>
            <a:ext cx="2057400" cy="2039112"/>
          </a:xfrm>
        </p:spPr>
        <p:txBody>
          <a:bodyPr/>
          <a:lstStyle>
            <a:lvl1pPr>
              <a:buNone/>
              <a:defRPr/>
            </a:lvl1pPr>
          </a:lstStyle>
          <a:p>
            <a:r>
              <a:rPr lang="en-US" smtClean="0"/>
              <a:t>Click icon to add picture</a:t>
            </a:r>
            <a:endParaRPr/>
          </a:p>
        </p:txBody>
      </p:sp>
      <p:sp>
        <p:nvSpPr>
          <p:cNvPr id="14" name="Picture Placeholder 12"/>
          <p:cNvSpPr>
            <a:spLocks noGrp="1"/>
          </p:cNvSpPr>
          <p:nvPr>
            <p:ph type="pic" sz="quarter" idx="13"/>
          </p:nvPr>
        </p:nvSpPr>
        <p:spPr>
          <a:xfrm>
            <a:off x="6802438" y="2377440"/>
            <a:ext cx="2057400" cy="2039112"/>
          </a:xfrm>
        </p:spPr>
        <p:txBody>
          <a:bodyPr/>
          <a:lstStyle>
            <a:lvl1pPr>
              <a:buNone/>
              <a:defRPr/>
            </a:lvl1pPr>
          </a:lstStyle>
          <a:p>
            <a:r>
              <a:rPr lang="en-US" smtClean="0"/>
              <a:t>Click icon to add picture</a:t>
            </a:r>
            <a:endParaRPr/>
          </a:p>
        </p:txBody>
      </p:sp>
      <p:sp>
        <p:nvSpPr>
          <p:cNvPr id="16" name="Text Placeholder 3"/>
          <p:cNvSpPr>
            <a:spLocks noGrp="1"/>
          </p:cNvSpPr>
          <p:nvPr>
            <p:ph type="body" sz="half" idx="2"/>
          </p:nvPr>
        </p:nvSpPr>
        <p:spPr>
          <a:xfrm>
            <a:off x="857250" y="1779494"/>
            <a:ext cx="3086100" cy="2040905"/>
          </a:xfrm>
        </p:spPr>
        <p:txBody>
          <a:bodyPr lIns="45720" tIns="45720" rIns="45720" anchor="t">
            <a:noAutofit/>
          </a:bodyPr>
          <a:lstStyle>
            <a:lvl1pPr marL="0" indent="0" algn="ctr">
              <a:buNone/>
              <a:defRPr sz="4600">
                <a:solidFill>
                  <a:schemeClr val="bg1"/>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5" name="TextBox 14"/>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7" name="Rectangle 6"/>
          <p:cNvSpPr/>
          <p:nvPr/>
        </p:nvSpPr>
        <p:spPr>
          <a:xfrm>
            <a:off x="658907" y="228600"/>
            <a:ext cx="8200930"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2286000" y="3124200"/>
            <a:ext cx="5638800" cy="1362075"/>
          </a:xfrm>
        </p:spPr>
        <p:txBody>
          <a:bodyPr anchor="b" anchorCtr="0">
            <a:normAutofit/>
          </a:bodyPr>
          <a:lstStyle>
            <a:lvl1pPr algn="l">
              <a:defRPr sz="3200" b="0" cap="none" baseline="0">
                <a:solidFill>
                  <a:schemeClr val="bg1"/>
                </a:solidFill>
              </a:defRPr>
            </a:lvl1pPr>
          </a:lstStyle>
          <a:p>
            <a:r>
              <a:rPr lang="en-US" smtClean="0"/>
              <a:t>Click to edit Master title style</a:t>
            </a:r>
            <a:endParaRPr/>
          </a:p>
        </p:txBody>
      </p:sp>
      <p:sp>
        <p:nvSpPr>
          <p:cNvPr id="3" name="Text Placeholder 2"/>
          <p:cNvSpPr>
            <a:spLocks noGrp="1"/>
          </p:cNvSpPr>
          <p:nvPr>
            <p:ph type="body" idx="1"/>
          </p:nvPr>
        </p:nvSpPr>
        <p:spPr>
          <a:xfrm>
            <a:off x="2286000" y="4495800"/>
            <a:ext cx="5638800" cy="1500187"/>
          </a:xfrm>
        </p:spPr>
        <p:txBody>
          <a:bodyPr anchor="t" anchorCtr="0">
            <a:normAutofit/>
          </a:bodyPr>
          <a:lstStyle>
            <a:lvl1pPr marL="0" indent="0">
              <a:spcBef>
                <a:spcPts val="300"/>
              </a:spcBef>
              <a:buNone/>
              <a:defRPr sz="1400" cap="none" baseline="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658906" y="6248774"/>
            <a:ext cx="1474694" cy="365125"/>
          </a:xfrm>
        </p:spPr>
        <p:txBody>
          <a:bodyPr/>
          <a:lstStyle>
            <a:lvl1pPr algn="l">
              <a:defRPr>
                <a:solidFill>
                  <a:schemeClr val="bg1"/>
                </a:solidFill>
              </a:defRPr>
            </a:lvl1pPr>
          </a:lstStyle>
          <a:p>
            <a:fld id="{58661B23-BD0E-3941-AF09-918E74D05805}" type="datetimeFigureOut">
              <a:rPr lang="en-US" smtClean="0"/>
              <a:pPr/>
              <a:t>12/6/11</a:t>
            </a:fld>
            <a:endParaRPr lang="en-US"/>
          </a:p>
        </p:txBody>
      </p:sp>
      <p:sp>
        <p:nvSpPr>
          <p:cNvPr id="5" name="Footer Placeholder 4"/>
          <p:cNvSpPr>
            <a:spLocks noGrp="1"/>
          </p:cNvSpPr>
          <p:nvPr>
            <p:ph type="ftr" sz="quarter" idx="11"/>
          </p:nvPr>
        </p:nvSpPr>
        <p:spPr>
          <a:xfrm>
            <a:off x="2286000" y="6248774"/>
            <a:ext cx="5638800" cy="365125"/>
          </a:xfrm>
        </p:spPr>
        <p:txBody>
          <a:bodyPr/>
          <a:lstStyle>
            <a:lvl1pPr>
              <a:defRPr>
                <a:solidFill>
                  <a:schemeClr val="bg1"/>
                </a:solidFill>
              </a:defRPr>
            </a:lvl1pPr>
          </a:lstStyle>
          <a:p>
            <a:endParaRPr lang="en-US"/>
          </a:p>
        </p:txBody>
      </p:sp>
      <p:sp>
        <p:nvSpPr>
          <p:cNvPr id="6" name="Slide Number Placeholder 5"/>
          <p:cNvSpPr>
            <a:spLocks noGrp="1"/>
          </p:cNvSpPr>
          <p:nvPr>
            <p:ph type="sldNum" sz="quarter" idx="12"/>
          </p:nvPr>
        </p:nvSpPr>
        <p:spPr>
          <a:xfrm>
            <a:off x="8305800" y="6248774"/>
            <a:ext cx="554038" cy="365125"/>
          </a:xfrm>
        </p:spPr>
        <p:txBody>
          <a:bodyPr/>
          <a:lstStyle/>
          <a:p>
            <a:fld id="{2DC0ED40-E07D-9A4D-B44A-DD06863ABFBF}" type="slidenum">
              <a:rPr lang="en-US" smtClean="0"/>
              <a:pPr/>
              <a:t>‹#›</a:t>
            </a:fld>
            <a:endParaRPr lang="en-US"/>
          </a:p>
        </p:txBody>
      </p:sp>
      <p:sp>
        <p:nvSpPr>
          <p:cNvPr id="8" name="TextBox 7"/>
          <p:cNvSpPr txBox="1"/>
          <p:nvPr/>
        </p:nvSpPr>
        <p:spPr>
          <a:xfrm>
            <a:off x="2003612" y="3110754"/>
            <a:ext cx="260909" cy="615553"/>
          </a:xfrm>
          <a:prstGeom prst="rect">
            <a:avLst/>
          </a:prstGeom>
          <a:noFill/>
        </p:spPr>
        <p:txBody>
          <a:bodyPr wrap="square" lIns="0" tIns="0" rIns="0" bIns="0" rtlCol="0">
            <a:spAutoFit/>
          </a:bodyPr>
          <a:lstStyle/>
          <a:p>
            <a:r>
              <a:rPr sz="4000" b="1">
                <a:solidFill>
                  <a:schemeClr val="accent1">
                    <a:lumMod val="60000"/>
                    <a:lumOff val="40000"/>
                  </a:schemeClr>
                </a:solidFill>
              </a:rPr>
              <a:t>+</a:t>
            </a:r>
          </a:p>
        </p:txBody>
      </p:sp>
      <p:sp>
        <p:nvSpPr>
          <p:cNvPr id="9" name="Rectangle 8"/>
          <p:cNvSpPr/>
          <p:nvPr/>
        </p:nvSpPr>
        <p:spPr>
          <a:xfrm>
            <a:off x="285750" y="228600"/>
            <a:ext cx="212725" cy="634523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wo Content">
    <p:spTree>
      <p:nvGrpSpPr>
        <p:cNvPr id="1" name=""/>
        <p:cNvGrpSpPr/>
        <p:nvPr/>
      </p:nvGrpSpPr>
      <p:grpSpPr>
        <a:xfrm>
          <a:off x="0" y="0"/>
          <a:ext cx="0" cy="0"/>
          <a:chOff x="0" y="0"/>
          <a:chExt cx="0" cy="0"/>
        </a:xfrm>
      </p:grpSpPr>
      <p:sp>
        <p:nvSpPr>
          <p:cNvPr id="11" name="Rectangle 10"/>
          <p:cNvSpPr/>
          <p:nvPr/>
        </p:nvSpPr>
        <p:spPr>
          <a:xfrm>
            <a:off x="8210550" y="282574"/>
            <a:ext cx="642097"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8068235" y="282574"/>
            <a:ext cx="91440" cy="1600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9851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39987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58661B23-BD0E-3941-AF09-918E74D05805}" type="datetimeFigureOut">
              <a:rPr lang="en-US" smtClean="0"/>
              <a:pPr/>
              <a:t>12/6/11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DC0ED40-E07D-9A4D-B44A-DD06863ABFB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Comparison">
    <p:spTree>
      <p:nvGrpSpPr>
        <p:cNvPr id="1" name=""/>
        <p:cNvGrpSpPr/>
        <p:nvPr/>
      </p:nvGrpSpPr>
      <p:grpSpPr>
        <a:xfrm>
          <a:off x="0" y="0"/>
          <a:ext cx="0" cy="0"/>
          <a:chOff x="0" y="0"/>
          <a:chExt cx="0" cy="0"/>
        </a:xfrm>
      </p:grpSpPr>
      <p:sp>
        <p:nvSpPr>
          <p:cNvPr id="10" name="Rectangle 9"/>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TextBox 11"/>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4" name="Content Placeholder 3"/>
          <p:cNvSpPr>
            <a:spLocks noGrp="1"/>
          </p:cNvSpPr>
          <p:nvPr>
            <p:ph sz="half" idx="2"/>
          </p:nvPr>
        </p:nvSpPr>
        <p:spPr>
          <a:xfrm>
            <a:off x="497541" y="2447365"/>
            <a:ext cx="3657600" cy="3678797"/>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6" name="Content Placeholder 5"/>
          <p:cNvSpPr>
            <a:spLocks noGrp="1"/>
          </p:cNvSpPr>
          <p:nvPr>
            <p:ph sz="quarter" idx="4"/>
          </p:nvPr>
        </p:nvSpPr>
        <p:spPr>
          <a:xfrm>
            <a:off x="4399878" y="2447365"/>
            <a:ext cx="3657600" cy="3678797"/>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58661B23-BD0E-3941-AF09-918E74D05805}" type="datetimeFigureOut">
              <a:rPr lang="en-US" smtClean="0"/>
              <a:pPr/>
              <a:t>12/6/11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DC0ED40-E07D-9A4D-B44A-DD06863ABFBF}" type="slidenum">
              <a:rPr lang="en-US" smtClean="0"/>
              <a:pPr/>
              <a:t>‹#›</a:t>
            </a:fld>
            <a:endParaRPr lang="en-US"/>
          </a:p>
        </p:txBody>
      </p:sp>
      <p:sp>
        <p:nvSpPr>
          <p:cNvPr id="3" name="Text Placeholder 2"/>
          <p:cNvSpPr>
            <a:spLocks noGrp="1"/>
          </p:cNvSpPr>
          <p:nvPr>
            <p:ph type="body" idx="1"/>
          </p:nvPr>
        </p:nvSpPr>
        <p:spPr>
          <a:xfrm>
            <a:off x="497541" y="2070847"/>
            <a:ext cx="3657600" cy="322729"/>
          </a:xfrm>
          <a:prstGeom prst="rect">
            <a:avLst/>
          </a:prstGeom>
          <a:solidFill>
            <a:schemeClr val="accent3"/>
          </a:solidFill>
        </p:spPr>
        <p:txBody>
          <a:bodyPr tIns="0" bIns="0" anchor="ctr" anchorCtr="0">
            <a:noAutofit/>
          </a:bodyPr>
          <a:lstStyle>
            <a:lvl1pPr marL="0" indent="0" algn="ctr">
              <a:spcBef>
                <a:spcPts val="0"/>
              </a:spcBef>
              <a:buNone/>
              <a:defRPr sz="18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399878" y="2070847"/>
            <a:ext cx="3657600" cy="322729"/>
          </a:xfrm>
          <a:prstGeom prst="rect">
            <a:avLst/>
          </a:prstGeom>
          <a:solidFill>
            <a:schemeClr val="accent3">
              <a:lumMod val="60000"/>
              <a:lumOff val="40000"/>
            </a:schemeClr>
          </a:solidFill>
        </p:spPr>
        <p:txBody>
          <a:bodyPr tIns="0" bIns="0" anchor="ctr" anchorCtr="0">
            <a:noAutofit/>
          </a:bodyPr>
          <a:lstStyle>
            <a:lvl1pPr marL="0" indent="0" algn="ctr">
              <a:spcBef>
                <a:spcPts val="0"/>
              </a:spcBef>
              <a:buNone/>
              <a:defRPr sz="18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 Content, Top and Bottom">
    <p:spTree>
      <p:nvGrpSpPr>
        <p:cNvPr id="1" name=""/>
        <p:cNvGrpSpPr/>
        <p:nvPr/>
      </p:nvGrpSpPr>
      <p:grpSpPr>
        <a:xfrm>
          <a:off x="0" y="0"/>
          <a:ext cx="0" cy="0"/>
          <a:chOff x="0" y="0"/>
          <a:chExt cx="0" cy="0"/>
        </a:xfrm>
      </p:grpSpPr>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98517" y="1985963"/>
            <a:ext cx="7569157"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58661B23-BD0E-3941-AF09-918E74D05805}" type="datetimeFigureOut">
              <a:rPr lang="en-US" smtClean="0"/>
              <a:pPr/>
              <a:t>12/6/11</a:t>
            </a:fld>
            <a:endParaRPr lang="en-US"/>
          </a:p>
        </p:txBody>
      </p:sp>
      <p:sp>
        <p:nvSpPr>
          <p:cNvPr id="6" name="Footer Placeholder 5"/>
          <p:cNvSpPr>
            <a:spLocks noGrp="1"/>
          </p:cNvSpPr>
          <p:nvPr>
            <p:ph type="ftr" sz="quarter" idx="11"/>
          </p:nvPr>
        </p:nvSpPr>
        <p:spPr/>
        <p:txBody>
          <a:bodyPr/>
          <a:lstStyle/>
          <a:p>
            <a:endParaRPr lang="en-US"/>
          </a:p>
        </p:txBody>
      </p:sp>
      <p:sp>
        <p:nvSpPr>
          <p:cNvPr id="13" name="Content Placeholder 2"/>
          <p:cNvSpPr>
            <a:spLocks noGrp="1"/>
          </p:cNvSpPr>
          <p:nvPr>
            <p:ph sz="half" idx="14"/>
          </p:nvPr>
        </p:nvSpPr>
        <p:spPr>
          <a:xfrm>
            <a:off x="498517" y="4164965"/>
            <a:ext cx="7569157"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4" name="Rectangle 13"/>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5" name="Slide Number Placeholder 6"/>
          <p:cNvSpPr>
            <a:spLocks noGrp="1"/>
          </p:cNvSpPr>
          <p:nvPr>
            <p:ph type="sldNum" sz="quarter" idx="12"/>
          </p:nvPr>
        </p:nvSpPr>
        <p:spPr>
          <a:xfrm>
            <a:off x="8305800" y="242234"/>
            <a:ext cx="554038" cy="365125"/>
          </a:xfrm>
        </p:spPr>
        <p:txBody>
          <a:bodyPr/>
          <a:lstStyle/>
          <a:p>
            <a:fld id="{2DC0ED40-E07D-9A4D-B44A-DD06863ABFB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3 Content">
    <p:spTree>
      <p:nvGrpSpPr>
        <p:cNvPr id="1" name=""/>
        <p:cNvGrpSpPr/>
        <p:nvPr/>
      </p:nvGrpSpPr>
      <p:grpSpPr>
        <a:xfrm>
          <a:off x="0" y="0"/>
          <a:ext cx="0" cy="0"/>
          <a:chOff x="0" y="0"/>
          <a:chExt cx="0" cy="0"/>
        </a:xfrm>
      </p:grpSpPr>
      <p:sp>
        <p:nvSpPr>
          <p:cNvPr id="8" name="Rectangle 7"/>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410075" y="1985963"/>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58661B23-BD0E-3941-AF09-918E74D05805}" type="datetimeFigureOut">
              <a:rPr lang="en-US" smtClean="0"/>
              <a:pPr/>
              <a:t>12/6/11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DC0ED40-E07D-9A4D-B44A-DD06863ABFBF}" type="slidenum">
              <a:rPr lang="en-US" smtClean="0"/>
              <a:pPr/>
              <a:t>‹#›</a:t>
            </a:fld>
            <a:endParaRPr lang="en-US"/>
          </a:p>
        </p:txBody>
      </p:sp>
      <p:sp>
        <p:nvSpPr>
          <p:cNvPr id="11" name="Content Placeholder 2"/>
          <p:cNvSpPr>
            <a:spLocks noGrp="1"/>
          </p:cNvSpPr>
          <p:nvPr>
            <p:ph sz="half" idx="15"/>
          </p:nvPr>
        </p:nvSpPr>
        <p:spPr>
          <a:xfrm>
            <a:off x="49851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3" name="Content Placeholder 2"/>
          <p:cNvSpPr>
            <a:spLocks noGrp="1"/>
          </p:cNvSpPr>
          <p:nvPr>
            <p:ph sz="half" idx="16"/>
          </p:nvPr>
        </p:nvSpPr>
        <p:spPr>
          <a:xfrm>
            <a:off x="4410075" y="4169664"/>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Masters/_rels/slideMaster1.xml.rels><?xml version="1.0" encoding="UTF-8" standalone="yes"?>
<Relationships xmlns="http://schemas.openxmlformats.org/package/2006/relationships"><Relationship Id="rId14" Type="http://schemas.openxmlformats.org/officeDocument/2006/relationships/slideLayout" Target="../slideLayouts/slideLayout14.xml"/><Relationship Id="rId20" Type="http://schemas.openxmlformats.org/officeDocument/2006/relationships/slideLayout" Target="../slideLayouts/slideLayout20.xml"/><Relationship Id="rId4" Type="http://schemas.openxmlformats.org/officeDocument/2006/relationships/slideLayout" Target="../slideLayouts/slideLayout4.xml"/><Relationship Id="rId21" Type="http://schemas.openxmlformats.org/officeDocument/2006/relationships/theme" Target="../theme/theme1.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 Type="http://schemas.openxmlformats.org/officeDocument/2006/relationships/slideLayout" Target="../slideLayouts/slideLayout1.xml"/><Relationship Id="rId6" Type="http://schemas.openxmlformats.org/officeDocument/2006/relationships/slideLayout" Target="../slideLayouts/slideLayout6.xml"/><Relationship Id="rId16" Type="http://schemas.openxmlformats.org/officeDocument/2006/relationships/slideLayout" Target="../slideLayouts/slideLayout16.xml"/><Relationship Id="rId8" Type="http://schemas.openxmlformats.org/officeDocument/2006/relationships/slideLayout" Target="../slideLayouts/slideLayout8.xml"/><Relationship Id="rId13" Type="http://schemas.openxmlformats.org/officeDocument/2006/relationships/slideLayout" Target="../slideLayouts/slideLayout13.xml"/><Relationship Id="rId10" Type="http://schemas.openxmlformats.org/officeDocument/2006/relationships/slideLayout" Target="../slideLayouts/slideLayout1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19" Type="http://schemas.openxmlformats.org/officeDocument/2006/relationships/slideLayout" Target="../slideLayouts/slideLayout19.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18"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8474" y="484094"/>
            <a:ext cx="7556313" cy="1116106"/>
          </a:xfrm>
          <a:prstGeom prst="rect">
            <a:avLst/>
          </a:prstGeom>
        </p:spPr>
        <p:txBody>
          <a:bodyPr vert="horz" lIns="91440" tIns="45720" rIns="91440" bIns="45720" rtlCol="0" anchor="t" anchorCtr="0">
            <a:noAutofit/>
          </a:bodyPr>
          <a:lstStyle/>
          <a:p>
            <a:r>
              <a:rPr lang="en-US" smtClean="0"/>
              <a:t>Click to edit Master title style</a:t>
            </a:r>
            <a:endParaRPr/>
          </a:p>
        </p:txBody>
      </p:sp>
      <p:sp>
        <p:nvSpPr>
          <p:cNvPr id="3" name="Text Placeholder 2"/>
          <p:cNvSpPr>
            <a:spLocks noGrp="1"/>
          </p:cNvSpPr>
          <p:nvPr>
            <p:ph type="body" idx="1"/>
          </p:nvPr>
        </p:nvSpPr>
        <p:spPr>
          <a:xfrm>
            <a:off x="498474" y="1981200"/>
            <a:ext cx="7556313" cy="4144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6795247" y="6423585"/>
            <a:ext cx="2133600" cy="365125"/>
          </a:xfrm>
          <a:prstGeom prst="rect">
            <a:avLst/>
          </a:prstGeom>
        </p:spPr>
        <p:txBody>
          <a:bodyPr vert="horz" lIns="91440" tIns="45720" rIns="91440" bIns="45720" rtlCol="0" anchor="ctr"/>
          <a:lstStyle>
            <a:lvl1pPr algn="r">
              <a:defRPr sz="1100">
                <a:solidFill>
                  <a:schemeClr val="tx1">
                    <a:lumMod val="65000"/>
                    <a:lumOff val="35000"/>
                  </a:schemeClr>
                </a:solidFill>
              </a:defRPr>
            </a:lvl1pPr>
          </a:lstStyle>
          <a:p>
            <a:fld id="{58661B23-BD0E-3941-AF09-918E74D05805}" type="datetimeFigureOut">
              <a:rPr lang="en-US" smtClean="0"/>
              <a:pPr/>
              <a:t>12/6/11</a:t>
            </a:fld>
            <a:endParaRPr lang="en-US"/>
          </a:p>
        </p:txBody>
      </p:sp>
      <p:sp>
        <p:nvSpPr>
          <p:cNvPr id="5" name="Footer Placeholder 4"/>
          <p:cNvSpPr>
            <a:spLocks noGrp="1"/>
          </p:cNvSpPr>
          <p:nvPr>
            <p:ph type="ftr" sz="quarter" idx="3"/>
          </p:nvPr>
        </p:nvSpPr>
        <p:spPr>
          <a:xfrm>
            <a:off x="201706" y="6423585"/>
            <a:ext cx="6122894" cy="365125"/>
          </a:xfrm>
          <a:prstGeom prst="rect">
            <a:avLst/>
          </a:prstGeom>
        </p:spPr>
        <p:txBody>
          <a:bodyPr vert="horz" lIns="91440" tIns="45720" rIns="91440" bIns="45720" rtlCol="0" anchor="ctr"/>
          <a:lstStyle>
            <a:lvl1pPr algn="l">
              <a:defRPr sz="1100">
                <a:solidFill>
                  <a:schemeClr val="tx1">
                    <a:lumMod val="65000"/>
                    <a:lumOff val="35000"/>
                  </a:schemeClr>
                </a:solidFill>
              </a:defRPr>
            </a:lvl1pPr>
          </a:lstStyle>
          <a:p>
            <a:endParaRPr lang="en-US"/>
          </a:p>
        </p:txBody>
      </p:sp>
      <p:sp>
        <p:nvSpPr>
          <p:cNvPr id="6" name="Slide Number Placeholder 5"/>
          <p:cNvSpPr>
            <a:spLocks noGrp="1"/>
          </p:cNvSpPr>
          <p:nvPr>
            <p:ph type="sldNum" sz="quarter" idx="4"/>
          </p:nvPr>
        </p:nvSpPr>
        <p:spPr>
          <a:xfrm>
            <a:off x="8305800" y="242234"/>
            <a:ext cx="554038" cy="365125"/>
          </a:xfrm>
          <a:prstGeom prst="rect">
            <a:avLst/>
          </a:prstGeom>
        </p:spPr>
        <p:txBody>
          <a:bodyPr vert="horz" lIns="91440" tIns="45720" rIns="91440" bIns="45720" rtlCol="0" anchor="ctr"/>
          <a:lstStyle>
            <a:lvl1pPr algn="r">
              <a:defRPr sz="1400">
                <a:solidFill>
                  <a:schemeClr val="bg1"/>
                </a:solidFill>
              </a:defRPr>
            </a:lvl1pPr>
          </a:lstStyle>
          <a:p>
            <a:fld id="{2DC0ED40-E07D-9A4D-B44A-DD06863ABFBF}"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Lst>
  <p:txStyles>
    <p:titleStyle>
      <a:lvl1pPr algn="l" defTabSz="914400" rtl="0" eaLnBrk="1" latinLnBrk="0" hangingPunct="1">
        <a:spcBef>
          <a:spcPct val="0"/>
        </a:spcBef>
        <a:buNone/>
        <a:defRPr sz="3600" b="0" kern="1200">
          <a:solidFill>
            <a:schemeClr val="accent1"/>
          </a:solidFill>
          <a:latin typeface="+mj-lt"/>
          <a:ea typeface="+mj-ea"/>
          <a:cs typeface="+mj-cs"/>
        </a:defRPr>
      </a:lvl1pPr>
    </p:titleStyle>
    <p:body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image" Target="../media/image3.jpeg"/><Relationship Id="rId1" Type="http://schemas.openxmlformats.org/officeDocument/2006/relationships/slideLayout" Target="../slideLayouts/slideLayout1.xml"/><Relationship Id="rId2" Type="http://schemas.openxmlformats.org/officeDocument/2006/relationships/image" Target="../media/image1.jpeg"/><Relationship Id="rId3" Type="http://schemas.openxmlformats.org/officeDocument/2006/relationships/image" Target="../media/image2.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3" Type="http://schemas.openxmlformats.org/officeDocument/2006/relationships/image" Target="../media/image6.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smtClean="0"/>
              <a:t>Changing attitudes toward eco-friendly housing in the Congo</a:t>
            </a:r>
            <a:endParaRPr lang="en-US" dirty="0"/>
          </a:p>
        </p:txBody>
      </p:sp>
      <p:sp>
        <p:nvSpPr>
          <p:cNvPr id="3" name="Subtitle 2"/>
          <p:cNvSpPr>
            <a:spLocks noGrp="1"/>
          </p:cNvSpPr>
          <p:nvPr>
            <p:ph type="subTitle" idx="1"/>
          </p:nvPr>
        </p:nvSpPr>
        <p:spPr>
          <a:xfrm>
            <a:off x="4800600" y="5823524"/>
            <a:ext cx="4038600" cy="748553"/>
          </a:xfrm>
        </p:spPr>
        <p:txBody>
          <a:bodyPr>
            <a:normAutofit fontScale="77500" lnSpcReduction="20000"/>
          </a:bodyPr>
          <a:lstStyle/>
          <a:p>
            <a:r>
              <a:rPr lang="en-US" smtClean="0"/>
              <a:t>Lindsay MacLeod</a:t>
            </a:r>
          </a:p>
          <a:p>
            <a:r>
              <a:rPr lang="en-US" smtClean="0"/>
              <a:t>Reina Ingham</a:t>
            </a:r>
          </a:p>
          <a:p>
            <a:r>
              <a:rPr lang="en-US" smtClean="0"/>
              <a:t>Reyna Schenck</a:t>
            </a:r>
          </a:p>
          <a:p>
            <a:r>
              <a:rPr lang="en-US" smtClean="0"/>
              <a:t>Melissa Sullivan</a:t>
            </a:r>
            <a:endParaRPr lang="en-US" dirty="0"/>
          </a:p>
        </p:txBody>
      </p:sp>
      <p:sp>
        <p:nvSpPr>
          <p:cNvPr id="4" name="TextBox 3"/>
          <p:cNvSpPr txBox="1"/>
          <p:nvPr/>
        </p:nvSpPr>
        <p:spPr>
          <a:xfrm>
            <a:off x="922011" y="974123"/>
            <a:ext cx="2992186" cy="1938992"/>
          </a:xfrm>
          <a:prstGeom prst="rect">
            <a:avLst/>
          </a:prstGeom>
          <a:noFill/>
        </p:spPr>
        <p:txBody>
          <a:bodyPr wrap="square" rtlCol="0">
            <a:spAutoFit/>
          </a:bodyPr>
          <a:lstStyle/>
          <a:p>
            <a:r>
              <a:rPr lang="en-US" sz="4000" dirty="0" smtClean="0"/>
              <a:t>Firebrick Housing Alternatives</a:t>
            </a:r>
            <a:endParaRPr lang="en-US" sz="4000" dirty="0"/>
          </a:p>
        </p:txBody>
      </p:sp>
      <p:pic>
        <p:nvPicPr>
          <p:cNvPr id="9" name="Picture 8" descr="Bamboo-forest.jpg"/>
          <p:cNvPicPr>
            <a:picLocks noChangeAspect="1"/>
          </p:cNvPicPr>
          <p:nvPr/>
        </p:nvPicPr>
        <p:blipFill>
          <a:blip r:embed="rId2"/>
          <a:stretch>
            <a:fillRect/>
          </a:stretch>
        </p:blipFill>
        <p:spPr>
          <a:xfrm>
            <a:off x="6824688" y="291116"/>
            <a:ext cx="2014512" cy="1900662"/>
          </a:xfrm>
          <a:prstGeom prst="rect">
            <a:avLst/>
          </a:prstGeom>
        </p:spPr>
      </p:pic>
      <p:pic>
        <p:nvPicPr>
          <p:cNvPr id="10" name="Picture 9" descr="straw-bale-on-field.jpg"/>
          <p:cNvPicPr>
            <a:picLocks noChangeAspect="1"/>
          </p:cNvPicPr>
          <p:nvPr/>
        </p:nvPicPr>
        <p:blipFill>
          <a:blip r:embed="rId3"/>
          <a:stretch>
            <a:fillRect/>
          </a:stretch>
        </p:blipFill>
        <p:spPr>
          <a:xfrm>
            <a:off x="4627449" y="291116"/>
            <a:ext cx="2052778" cy="1900662"/>
          </a:xfrm>
          <a:prstGeom prst="rect">
            <a:avLst/>
          </a:prstGeom>
        </p:spPr>
      </p:pic>
      <p:pic>
        <p:nvPicPr>
          <p:cNvPr id="11" name="Picture 10" descr="firebricks.jpg"/>
          <p:cNvPicPr>
            <a:picLocks noChangeAspect="1"/>
          </p:cNvPicPr>
          <p:nvPr/>
        </p:nvPicPr>
        <p:blipFill>
          <a:blip r:embed="rId4"/>
          <a:stretch>
            <a:fillRect/>
          </a:stretch>
        </p:blipFill>
        <p:spPr>
          <a:xfrm>
            <a:off x="4627449" y="2447335"/>
            <a:ext cx="2052778" cy="1913443"/>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Problem Statement</a:t>
            </a:r>
            <a:endParaRPr lang="en-US" dirty="0"/>
          </a:p>
        </p:txBody>
      </p:sp>
      <p:sp>
        <p:nvSpPr>
          <p:cNvPr id="3" name="Content Placeholder 2"/>
          <p:cNvSpPr>
            <a:spLocks noGrp="1"/>
          </p:cNvSpPr>
          <p:nvPr>
            <p:ph idx="1"/>
          </p:nvPr>
        </p:nvSpPr>
        <p:spPr/>
        <p:txBody>
          <a:bodyPr/>
          <a:lstStyle/>
          <a:p>
            <a:r>
              <a:rPr lang="en-US" dirty="0" smtClean="0"/>
              <a:t>The current firebrick housing trend in the </a:t>
            </a:r>
            <a:r>
              <a:rPr lang="en-US" dirty="0" err="1" smtClean="0"/>
              <a:t>Ruzizi</a:t>
            </a:r>
            <a:r>
              <a:rPr lang="en-US" dirty="0" smtClean="0"/>
              <a:t> Valley in the Democratic Republic of Congo is popular, but inefficient and expensive.</a:t>
            </a:r>
          </a:p>
          <a:p>
            <a:r>
              <a:rPr lang="en-US" dirty="0" smtClean="0"/>
              <a:t>Ideally, the housing would be cheaper, made with local materials, well insulated, and stable using sustainable building materials and practices.</a:t>
            </a:r>
          </a:p>
          <a:p>
            <a:r>
              <a:rPr lang="en-US" dirty="0" smtClean="0"/>
              <a:t>We want to find environmentally friendly alternatives to the firebrick housing in the Congo and devise a plan to motivate people to choose these building practices.</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Possible Alternatives</a:t>
            </a:r>
            <a:endParaRPr lang="en-US" dirty="0"/>
          </a:p>
        </p:txBody>
      </p:sp>
      <p:sp>
        <p:nvSpPr>
          <p:cNvPr id="3" name="Content Placeholder 2"/>
          <p:cNvSpPr>
            <a:spLocks noGrp="1"/>
          </p:cNvSpPr>
          <p:nvPr>
            <p:ph sz="half" idx="1"/>
          </p:nvPr>
        </p:nvSpPr>
        <p:spPr>
          <a:xfrm>
            <a:off x="498474" y="2333864"/>
            <a:ext cx="3657600" cy="4140200"/>
          </a:xfrm>
        </p:spPr>
        <p:txBody>
          <a:bodyPr/>
          <a:lstStyle/>
          <a:p>
            <a:r>
              <a:rPr lang="en-US" dirty="0" err="1" smtClean="0"/>
              <a:t>Canelo</a:t>
            </a:r>
            <a:r>
              <a:rPr lang="en-US" dirty="0" smtClean="0"/>
              <a:t> Project-Bill and Athena Steen</a:t>
            </a:r>
          </a:p>
          <a:p>
            <a:r>
              <a:rPr lang="en-US" dirty="0" smtClean="0"/>
              <a:t>Semmes Builders</a:t>
            </a:r>
          </a:p>
          <a:p>
            <a:r>
              <a:rPr lang="en-US" dirty="0" smtClean="0"/>
              <a:t>Claiborne and Churchill Winery</a:t>
            </a:r>
            <a:endParaRPr lang="en-US" dirty="0"/>
          </a:p>
        </p:txBody>
      </p:sp>
      <p:pic>
        <p:nvPicPr>
          <p:cNvPr id="5" name="Content Placeholder 4" descr="projectscale.cgi.jpeg"/>
          <p:cNvPicPr>
            <a:picLocks noGrp="1" noChangeAspect="1"/>
          </p:cNvPicPr>
          <p:nvPr>
            <p:ph sz="half" idx="2"/>
          </p:nvPr>
        </p:nvPicPr>
        <p:blipFill>
          <a:blip r:embed="rId2"/>
          <a:srcRect t="-35753" b="-35753"/>
          <a:stretch>
            <a:fillRect/>
          </a:stretch>
        </p:blipFill>
        <p:spPr>
          <a:xfrm>
            <a:off x="4399878" y="1548015"/>
            <a:ext cx="3657600" cy="4140200"/>
          </a:xfr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Case Studies</a:t>
            </a:r>
            <a:endParaRPr lang="en-US" dirty="0"/>
          </a:p>
        </p:txBody>
      </p:sp>
      <p:sp>
        <p:nvSpPr>
          <p:cNvPr id="6" name="Content Placeholder 5"/>
          <p:cNvSpPr>
            <a:spLocks noGrp="1"/>
          </p:cNvSpPr>
          <p:nvPr>
            <p:ph idx="1"/>
          </p:nvPr>
        </p:nvSpPr>
        <p:spPr/>
        <p:txBody>
          <a:bodyPr>
            <a:normAutofit fontScale="92500" lnSpcReduction="10000"/>
          </a:bodyPr>
          <a:lstStyle/>
          <a:p>
            <a:r>
              <a:rPr lang="en-US" dirty="0" smtClean="0"/>
              <a:t>The </a:t>
            </a:r>
            <a:r>
              <a:rPr lang="en-US" dirty="0" err="1" smtClean="0"/>
              <a:t>Canelo</a:t>
            </a:r>
            <a:r>
              <a:rPr lang="en-US" dirty="0" smtClean="0"/>
              <a:t> Project-They work for the organization, "Save the Children", to help provide low cost housing for the poor community of Aves de Castillo. They "started on a course of building small and simple one room houses out of local and very inexpensive materials.</a:t>
            </a:r>
          </a:p>
          <a:p>
            <a:r>
              <a:rPr lang="en-US" dirty="0" smtClean="0"/>
              <a:t>Semmes Builders and Co-</a:t>
            </a:r>
            <a:r>
              <a:rPr lang="en-US" dirty="0" err="1" smtClean="0"/>
              <a:t>Turko</a:t>
            </a:r>
            <a:r>
              <a:rPr lang="en-US" dirty="0" smtClean="0"/>
              <a:t> Semmes is a local businessman whose innovative company designs and constructs buildings with innovative technology and sustainable building practices. </a:t>
            </a:r>
          </a:p>
          <a:p>
            <a:r>
              <a:rPr lang="en-US" dirty="0" smtClean="0"/>
              <a:t>Claiborne and </a:t>
            </a:r>
            <a:r>
              <a:rPr lang="en-US" smtClean="0"/>
              <a:t>Churchill Winery-The </a:t>
            </a:r>
            <a:r>
              <a:rPr lang="en-US" dirty="0" smtClean="0"/>
              <a:t>building on their property is a straw bale building, and was the first of its kind in California when it was built in 1995. The building regulates the temperature and keeps the cellars cool without the use of any external heating or cooling system.</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Steps to introducing new techniques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Step 1: Identify places in need</a:t>
            </a:r>
          </a:p>
          <a:p>
            <a:r>
              <a:rPr lang="en-US" dirty="0" smtClean="0"/>
              <a:t>Step 2: Determine the Housing demand</a:t>
            </a:r>
          </a:p>
          <a:p>
            <a:r>
              <a:rPr lang="en-US" dirty="0" smtClean="0"/>
              <a:t>Step 3: Determine receptivity to new ideas</a:t>
            </a:r>
          </a:p>
          <a:p>
            <a:r>
              <a:rPr lang="en-US" dirty="0" smtClean="0"/>
              <a:t>Step 4: Conduct a sociological profile of the community</a:t>
            </a:r>
          </a:p>
          <a:p>
            <a:r>
              <a:rPr lang="en-US" dirty="0" smtClean="0"/>
              <a:t>Step 5: Select a community/site</a:t>
            </a:r>
          </a:p>
          <a:p>
            <a:r>
              <a:rPr lang="en-US" dirty="0" smtClean="0"/>
              <a:t>Step 6: Study the normal building process for the area</a:t>
            </a:r>
          </a:p>
          <a:p>
            <a:r>
              <a:rPr lang="en-US" dirty="0" smtClean="0"/>
              <a:t>Step 7: Develop the training aids and promotional materials</a:t>
            </a:r>
          </a:p>
          <a:p>
            <a:r>
              <a:rPr lang="en-US" dirty="0" smtClean="0"/>
              <a:t>Step 8: Conduct a pilot project</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Potential Problems/Barriers</a:t>
            </a:r>
            <a:endParaRPr lang="en-US" dirty="0"/>
          </a:p>
        </p:txBody>
      </p:sp>
      <p:sp>
        <p:nvSpPr>
          <p:cNvPr id="3" name="Content Placeholder 2"/>
          <p:cNvSpPr>
            <a:spLocks noGrp="1"/>
          </p:cNvSpPr>
          <p:nvPr>
            <p:ph idx="1"/>
          </p:nvPr>
        </p:nvSpPr>
        <p:spPr/>
        <p:txBody>
          <a:bodyPr/>
          <a:lstStyle/>
          <a:p>
            <a:r>
              <a:rPr lang="en-US" dirty="0" smtClean="0"/>
              <a:t>Current home owners aren’t willing to change their current homes</a:t>
            </a:r>
          </a:p>
          <a:p>
            <a:r>
              <a:rPr lang="en-US" dirty="0" smtClean="0"/>
              <a:t>People aren’t receptive to new ideas</a:t>
            </a:r>
          </a:p>
          <a:p>
            <a:r>
              <a:rPr lang="en-US" dirty="0" smtClean="0"/>
              <a:t>Failure to receive the grant/funding for a pilot project</a:t>
            </a:r>
          </a:p>
          <a:p>
            <a:r>
              <a:rPr lang="en-US" dirty="0" smtClean="0"/>
              <a:t>Not using appropriate promotional materials for the area</a:t>
            </a:r>
          </a:p>
          <a:p>
            <a:r>
              <a:rPr lang="en-US" dirty="0" smtClean="0"/>
              <a:t>Expenses</a:t>
            </a:r>
          </a:p>
          <a:p>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Potential building materials</a:t>
            </a:r>
            <a:endParaRPr lang="en-US" dirty="0"/>
          </a:p>
        </p:txBody>
      </p:sp>
      <p:sp>
        <p:nvSpPr>
          <p:cNvPr id="3" name="Content Placeholder 2"/>
          <p:cNvSpPr>
            <a:spLocks noGrp="1"/>
          </p:cNvSpPr>
          <p:nvPr>
            <p:ph sz="half" idx="1"/>
          </p:nvPr>
        </p:nvSpPr>
        <p:spPr/>
        <p:txBody>
          <a:bodyPr/>
          <a:lstStyle/>
          <a:p>
            <a:r>
              <a:rPr lang="en-US" dirty="0" smtClean="0"/>
              <a:t>Bamboo</a:t>
            </a:r>
          </a:p>
          <a:p>
            <a:r>
              <a:rPr lang="en-US" dirty="0" smtClean="0"/>
              <a:t>Straw bale</a:t>
            </a:r>
            <a:endParaRPr lang="en-US" dirty="0"/>
          </a:p>
        </p:txBody>
      </p:sp>
      <p:pic>
        <p:nvPicPr>
          <p:cNvPr id="5" name="Content Placeholder 4" descr="strawbale.jpg"/>
          <p:cNvPicPr>
            <a:picLocks noGrp="1" noChangeAspect="1"/>
          </p:cNvPicPr>
          <p:nvPr>
            <p:ph sz="half" idx="2"/>
          </p:nvPr>
        </p:nvPicPr>
        <p:blipFill>
          <a:blip r:embed="rId2"/>
          <a:srcRect t="-26483" b="-26483"/>
          <a:stretch>
            <a:fillRect/>
          </a:stretch>
        </p:blipFill>
        <p:spPr>
          <a:xfrm>
            <a:off x="498474" y="2473026"/>
            <a:ext cx="3657600" cy="4140200"/>
          </a:xfrm>
        </p:spPr>
      </p:pic>
      <p:pic>
        <p:nvPicPr>
          <p:cNvPr id="6" name="Picture 5" descr="Big-Bamboo-House.jpg"/>
          <p:cNvPicPr>
            <a:picLocks noChangeAspect="1"/>
          </p:cNvPicPr>
          <p:nvPr/>
        </p:nvPicPr>
        <p:blipFill>
          <a:blip r:embed="rId3"/>
          <a:stretch>
            <a:fillRect/>
          </a:stretch>
        </p:blipFill>
        <p:spPr>
          <a:xfrm>
            <a:off x="4835938" y="1985963"/>
            <a:ext cx="4010118" cy="2947608"/>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Grant Information</a:t>
            </a:r>
            <a:endParaRPr lang="en-US" dirty="0"/>
          </a:p>
        </p:txBody>
      </p:sp>
      <p:sp>
        <p:nvSpPr>
          <p:cNvPr id="5" name="Content Placeholder 4"/>
          <p:cNvSpPr>
            <a:spLocks noGrp="1"/>
          </p:cNvSpPr>
          <p:nvPr>
            <p:ph idx="1"/>
          </p:nvPr>
        </p:nvSpPr>
        <p:spPr/>
        <p:txBody>
          <a:bodyPr/>
          <a:lstStyle/>
          <a:p>
            <a:r>
              <a:rPr lang="en-US" dirty="0" smtClean="0"/>
              <a:t>We are going to apply for the grant asking for funding for our pilot project.</a:t>
            </a:r>
          </a:p>
          <a:p>
            <a:r>
              <a:rPr lang="en-US" dirty="0" smtClean="0"/>
              <a:t>We hope that people in the Working Villages area will be more receptive to our plan if they can actually see it in action.</a:t>
            </a:r>
          </a:p>
          <a:p>
            <a:r>
              <a:rPr lang="en-US" dirty="0" smtClean="0"/>
              <a:t>We would build an example home and hope that that would motivate locals to renovate their own home.</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Advantage">
  <a:themeElements>
    <a:clrScheme name="Advantage">
      <a:dk1>
        <a:sysClr val="windowText" lastClr="000000"/>
      </a:dk1>
      <a:lt1>
        <a:sysClr val="window" lastClr="FFFFFF"/>
      </a:lt1>
      <a:dk2>
        <a:srgbClr val="2B142D"/>
      </a:dk2>
      <a:lt2>
        <a:srgbClr val="C3AFCC"/>
      </a:lt2>
      <a:accent1>
        <a:srgbClr val="663366"/>
      </a:accent1>
      <a:accent2>
        <a:srgbClr val="330F42"/>
      </a:accent2>
      <a:accent3>
        <a:srgbClr val="666699"/>
      </a:accent3>
      <a:accent4>
        <a:srgbClr val="999966"/>
      </a:accent4>
      <a:accent5>
        <a:srgbClr val="F7901E"/>
      </a:accent5>
      <a:accent6>
        <a:srgbClr val="A3A101"/>
      </a:accent6>
      <a:hlink>
        <a:srgbClr val="BC5FBC"/>
      </a:hlink>
      <a:folHlink>
        <a:srgbClr val="9775A7"/>
      </a:folHlink>
    </a:clrScheme>
    <a:fontScheme name="Advantage">
      <a:majorFont>
        <a:latin typeface="Rockwell"/>
        <a:ea typeface=""/>
        <a:cs typeface=""/>
        <a:font script="Jpan" typeface="ＭＳ ゴシック"/>
      </a:majorFont>
      <a:minorFont>
        <a:latin typeface="Rockwell"/>
        <a:ea typeface=""/>
        <a:cs typeface=""/>
        <a:font script="Jpan" typeface="ＭＳ ゴシック"/>
      </a:minorFont>
    </a:fontScheme>
    <a:fmtScheme name="Advantage">
      <a:fillStyleLst>
        <a:solidFill>
          <a:schemeClr val="phClr"/>
        </a:solidFill>
        <a:gradFill rotWithShape="1">
          <a:gsLst>
            <a:gs pos="0">
              <a:schemeClr val="phClr">
                <a:tint val="100000"/>
                <a:shade val="40000"/>
                <a:alpha val="100000"/>
                <a:satMod val="150000"/>
                <a:lumMod val="100000"/>
              </a:schemeClr>
            </a:gs>
            <a:gs pos="100000">
              <a:schemeClr val="phClr">
                <a:tint val="70000"/>
                <a:shade val="100000"/>
                <a:alpha val="100000"/>
                <a:satMod val="200000"/>
                <a:lumMod val="100000"/>
              </a:schemeClr>
            </a:gs>
          </a:gsLst>
          <a:lin ang="6000000" scaled="1"/>
        </a:gradFill>
        <a:gradFill rotWithShape="1">
          <a:gsLst>
            <a:gs pos="0">
              <a:schemeClr val="phClr">
                <a:shade val="40000"/>
                <a:alpha val="100000"/>
                <a:satMod val="150000"/>
                <a:lumMod val="100000"/>
              </a:schemeClr>
            </a:gs>
            <a:gs pos="100000">
              <a:schemeClr val="phClr">
                <a:tint val="70000"/>
                <a:shade val="100000"/>
                <a:alpha val="100000"/>
                <a:satMod val="200000"/>
                <a:lumMod val="100000"/>
              </a:schemeClr>
            </a:gs>
          </a:gsLst>
          <a:lin ang="5400000" scaled="1"/>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50800" dist="25400" dir="13500000">
              <a:srgbClr val="FFFFFF">
                <a:alpha val="75000"/>
              </a:srgbClr>
            </a:innerShdw>
            <a:outerShdw blurRad="63500" dist="25400" dir="5400000" rotWithShape="0">
              <a:srgbClr val="808080">
                <a:alpha val="75000"/>
              </a:srgbClr>
            </a:outerShdw>
          </a:effectLst>
        </a:effectStyle>
        <a:effectStyle>
          <a:effectLst/>
          <a:scene3d>
            <a:camera prst="orthographicFront">
              <a:rot lat="0" lon="0" rev="0"/>
            </a:camera>
            <a:lightRig rig="twoPt" dir="tl">
              <a:rot lat="0" lon="0" rev="4500000"/>
            </a:lightRig>
          </a:scene3d>
          <a:sp3d>
            <a:bevelT w="63500" h="50800"/>
          </a:sp3d>
        </a:effectStyle>
      </a:effectStyleLst>
      <a:bgFillStyleLst>
        <a:solidFill>
          <a:schemeClr val="phClr"/>
        </a:solidFill>
        <a:gradFill rotWithShape="1">
          <a:gsLst>
            <a:gs pos="0">
              <a:schemeClr val="phClr">
                <a:tint val="40000"/>
                <a:satMod val="1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Advantage.thmx</Template>
  <TotalTime>188</TotalTime>
  <Words>428</Words>
  <Application>Microsoft Macintosh PowerPoint</Application>
  <PresentationFormat>On-screen Show (4:3)</PresentationFormat>
  <Paragraphs>40</Paragraphs>
  <Slides>8</Slides>
  <Notes>0</Notes>
  <HiddenSlides>0</HiddenSlides>
  <MMClips>0</MMClips>
  <ScaleCrop>false</ScaleCrop>
  <HeadingPairs>
    <vt:vector size="4" baseType="variant">
      <vt:variant>
        <vt:lpstr>Design Template</vt:lpstr>
      </vt:variant>
      <vt:variant>
        <vt:i4>1</vt:i4>
      </vt:variant>
      <vt:variant>
        <vt:lpstr>Slide Titles</vt:lpstr>
      </vt:variant>
      <vt:variant>
        <vt:i4>8</vt:i4>
      </vt:variant>
    </vt:vector>
  </HeadingPairs>
  <TitlesOfParts>
    <vt:vector size="9" baseType="lpstr">
      <vt:lpstr>Advantage</vt:lpstr>
      <vt:lpstr>Changing attitudes toward eco-friendly housing in the Congo</vt:lpstr>
      <vt:lpstr>Problem Statement</vt:lpstr>
      <vt:lpstr>Possible Alternatives</vt:lpstr>
      <vt:lpstr>Case Studies</vt:lpstr>
      <vt:lpstr>Steps to introducing new techniques</vt:lpstr>
      <vt:lpstr>Potential Problems/Barriers</vt:lpstr>
      <vt:lpstr>Potential building materials</vt:lpstr>
      <vt:lpstr>Grant Information</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Changing attitudes toward eco-friendly housing in the Congo</dc:title>
  <dc:creator>Lindsay MacLeod</dc:creator>
  <cp:lastModifiedBy>Lindsay MacLeod</cp:lastModifiedBy>
  <cp:revision>4</cp:revision>
  <dcterms:created xsi:type="dcterms:W3CDTF">2011-12-06T08:01:40Z</dcterms:created>
  <dcterms:modified xsi:type="dcterms:W3CDTF">2011-12-06T08:01:59Z</dcterms:modified>
</cp:coreProperties>
</file>